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29.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5.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2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9"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273" r:id="rId24"/>
    <p:sldId id="274" r:id="rId25"/>
    <p:sldId id="275" r:id="rId26"/>
    <p:sldId id="276" r:id="rId27"/>
    <p:sldId id="277" r:id="rId28"/>
    <p:sldId id="278" r:id="rId29"/>
    <p:sldId id="279" r:id="rId30"/>
    <p:sldId id="280" r:id="rId31"/>
    <p:sldId id="281" r:id="rId32"/>
    <p:sldId id="282" r:id="rId33"/>
    <p:sldId id="283" r:id="rId34"/>
    <p:sldId id="284" r:id="rId35"/>
  </p:sldIdLst>
  <p:sldSz cy="5143500" cx="9144000"/>
  <p:notesSz cx="6858000" cy="9144000"/>
  <p:embeddedFontLst>
    <p:embeddedFont>
      <p:font typeface="Roboto Medium"/>
      <p:regular r:id="rId36"/>
      <p:bold r:id="rId37"/>
      <p:italic r:id="rId38"/>
      <p:boldItalic r:id="rId39"/>
    </p:embeddedFont>
    <p:embeddedFont>
      <p:font typeface="Roboto"/>
      <p:regular r:id="rId40"/>
      <p:bold r:id="rId41"/>
      <p:italic r:id="rId42"/>
      <p:boldItalic r:id="rId43"/>
    </p:embeddedFont>
    <p:embeddedFont>
      <p:font typeface="Lato"/>
      <p:regular r:id="rId44"/>
      <p:bold r:id="rId45"/>
      <p:italic r:id="rId46"/>
      <p:boldItalic r:id="rId47"/>
    </p:embeddedFont>
    <p:embeddedFont>
      <p:font typeface="Lato Black"/>
      <p:bold r:id="rId48"/>
      <p:boldItalic r:id="rId49"/>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guide id="3" pos="1361">
          <p15:clr>
            <a:srgbClr val="9AA0A6"/>
          </p15:clr>
        </p15:guide>
        <p15:guide id="4" pos="1730">
          <p15:clr>
            <a:srgbClr val="9AA0A6"/>
          </p15:clr>
        </p15:guide>
        <p15:guide id="5" pos="1417">
          <p15:clr>
            <a:srgbClr val="9AA0A6"/>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5B78E064-0A24-43FA-854A-CDF9233ABF28}">
  <a:tblStyle styleId="{5B78E064-0A24-43FA-854A-CDF9233ABF28}" styleName="Table_0">
    <a:wholeTbl>
      <a:tcTxStyle>
        <a:font>
          <a:latin typeface="Arial"/>
          <a:ea typeface="Arial"/>
          <a:cs typeface="Arial"/>
        </a:font>
        <a:srgbClr val="000000"/>
      </a:tcTxStyle>
      <a:tcStyle>
        <a:tcBdr>
          <a:left>
            <a:ln cap="flat" cmpd="sng" w="9525">
              <a:solidFill>
                <a:srgbClr val="9E9E9E"/>
              </a:solidFill>
              <a:prstDash val="solid"/>
              <a:round/>
              <a:headEnd len="sm" w="sm" type="none"/>
              <a:tailEnd len="sm" w="sm" type="none"/>
            </a:ln>
          </a:left>
          <a:right>
            <a:ln cap="flat" cmpd="sng" w="9525">
              <a:solidFill>
                <a:srgbClr val="9E9E9E"/>
              </a:solidFill>
              <a:prstDash val="solid"/>
              <a:round/>
              <a:headEnd len="sm" w="sm" type="none"/>
              <a:tailEnd len="sm" w="sm" type="none"/>
            </a:ln>
          </a:right>
          <a:top>
            <a:ln cap="flat" cmpd="sng" w="9525">
              <a:solidFill>
                <a:srgbClr val="9E9E9E"/>
              </a:solidFill>
              <a:prstDash val="solid"/>
              <a:round/>
              <a:headEnd len="sm" w="sm" type="none"/>
              <a:tailEnd len="sm" w="sm" type="none"/>
            </a:ln>
          </a:top>
          <a:bottom>
            <a:ln cap="flat" cmpd="sng" w="9525">
              <a:solidFill>
                <a:srgbClr val="9E9E9E"/>
              </a:solidFill>
              <a:prstDash val="solid"/>
              <a:round/>
              <a:headEnd len="sm" w="sm" type="none"/>
              <a:tailEnd len="sm" w="sm" type="none"/>
            </a:ln>
          </a:bottom>
          <a:insideH>
            <a:ln cap="flat" cmpd="sng" w="9525">
              <a:solidFill>
                <a:srgbClr val="9E9E9E"/>
              </a:solidFill>
              <a:prstDash val="solid"/>
              <a:round/>
              <a:headEnd len="sm" w="sm" type="none"/>
              <a:tailEnd len="sm" w="sm" type="none"/>
            </a:ln>
          </a:insideH>
          <a:insideV>
            <a:ln cap="flat" cmpd="sng" w="9525">
              <a:solidFill>
                <a:srgbClr val="9E9E9E"/>
              </a:solidFill>
              <a:prstDash val="solid"/>
              <a:round/>
              <a:headEnd len="sm" w="sm" type="none"/>
              <a:tailEnd len="sm" w="sm" type="none"/>
            </a:ln>
          </a:insideV>
        </a:tcBdr>
      </a:tc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 styleId="{D0D9F5B3-4F16-453B-A162-967D65C3B37E}" styleName="Table_1">
    <a:wholeTbl>
      <a:tcTxStyle>
        <a:font>
          <a:latin typeface="Arial"/>
          <a:ea typeface="Arial"/>
          <a:cs typeface="Arial"/>
        </a:font>
        <a:srgbClr val="000000"/>
      </a:tcTx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 pos="1361"/>
        <p:guide pos="1730"/>
        <p:guide pos="1417"/>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font" Target="fonts/Roboto-regular.fntdata"/><Relationship Id="rId42" Type="http://schemas.openxmlformats.org/officeDocument/2006/relationships/font" Target="fonts/Roboto-italic.fntdata"/><Relationship Id="rId41" Type="http://schemas.openxmlformats.org/officeDocument/2006/relationships/font" Target="fonts/Roboto-bold.fntdata"/><Relationship Id="rId44" Type="http://schemas.openxmlformats.org/officeDocument/2006/relationships/font" Target="fonts/Lato-regular.fntdata"/><Relationship Id="rId43" Type="http://schemas.openxmlformats.org/officeDocument/2006/relationships/font" Target="fonts/Roboto-boldItalic.fntdata"/><Relationship Id="rId46" Type="http://schemas.openxmlformats.org/officeDocument/2006/relationships/font" Target="fonts/Lato-italic.fntdata"/><Relationship Id="rId45" Type="http://schemas.openxmlformats.org/officeDocument/2006/relationships/font" Target="fonts/Lato-bold.fntdata"/><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 Target="slides/slide3.xml"/><Relationship Id="rId48" Type="http://schemas.openxmlformats.org/officeDocument/2006/relationships/font" Target="fonts/LatoBlack-bold.fntdata"/><Relationship Id="rId47" Type="http://schemas.openxmlformats.org/officeDocument/2006/relationships/font" Target="fonts/Lato-boldItalic.fntdata"/><Relationship Id="rId49" Type="http://schemas.openxmlformats.org/officeDocument/2006/relationships/font" Target="fonts/LatoBlack-boldItalic.fntdata"/><Relationship Id="rId5" Type="http://schemas.openxmlformats.org/officeDocument/2006/relationships/slideMaster" Target="slideMasters/slideMaster1.xml"/><Relationship Id="rId6" Type="http://schemas.openxmlformats.org/officeDocument/2006/relationships/notesMaster" Target="notesMasters/notesMaster1.xml"/><Relationship Id="rId7" Type="http://schemas.openxmlformats.org/officeDocument/2006/relationships/slide" Target="slides/slide1.xml"/><Relationship Id="rId8" Type="http://schemas.openxmlformats.org/officeDocument/2006/relationships/slide" Target="slides/slide2.xml"/><Relationship Id="rId31" Type="http://schemas.openxmlformats.org/officeDocument/2006/relationships/slide" Target="slides/slide25.xml"/><Relationship Id="rId30" Type="http://schemas.openxmlformats.org/officeDocument/2006/relationships/slide" Target="slides/slide24.xml"/><Relationship Id="rId33" Type="http://schemas.openxmlformats.org/officeDocument/2006/relationships/slide" Target="slides/slide27.xml"/><Relationship Id="rId32" Type="http://schemas.openxmlformats.org/officeDocument/2006/relationships/slide" Target="slides/slide26.xml"/><Relationship Id="rId35" Type="http://schemas.openxmlformats.org/officeDocument/2006/relationships/slide" Target="slides/slide29.xml"/><Relationship Id="rId34" Type="http://schemas.openxmlformats.org/officeDocument/2006/relationships/slide" Target="slides/slide28.xml"/><Relationship Id="rId37" Type="http://schemas.openxmlformats.org/officeDocument/2006/relationships/font" Target="fonts/RobotoMedium-bold.fntdata"/><Relationship Id="rId36" Type="http://schemas.openxmlformats.org/officeDocument/2006/relationships/font" Target="fonts/RobotoMedium-regular.fntdata"/><Relationship Id="rId39" Type="http://schemas.openxmlformats.org/officeDocument/2006/relationships/font" Target="fonts/RobotoMedium-boldItalic.fntdata"/><Relationship Id="rId38" Type="http://schemas.openxmlformats.org/officeDocument/2006/relationships/font" Target="fonts/RobotoMedium-italic.fntdata"/><Relationship Id="rId20" Type="http://schemas.openxmlformats.org/officeDocument/2006/relationships/slide" Target="slides/slide14.xml"/><Relationship Id="rId22" Type="http://schemas.openxmlformats.org/officeDocument/2006/relationships/slide" Target="slides/slide16.xml"/><Relationship Id="rId21" Type="http://schemas.openxmlformats.org/officeDocument/2006/relationships/slide" Target="slides/slide15.xml"/><Relationship Id="rId24" Type="http://schemas.openxmlformats.org/officeDocument/2006/relationships/slide" Target="slides/slide18.xml"/><Relationship Id="rId23" Type="http://schemas.openxmlformats.org/officeDocument/2006/relationships/slide" Target="slides/slide17.xml"/><Relationship Id="rId26" Type="http://schemas.openxmlformats.org/officeDocument/2006/relationships/slide" Target="slides/slide20.xml"/><Relationship Id="rId25" Type="http://schemas.openxmlformats.org/officeDocument/2006/relationships/slide" Target="slides/slide19.xml"/><Relationship Id="rId28" Type="http://schemas.openxmlformats.org/officeDocument/2006/relationships/slide" Target="slides/slide22.xml"/><Relationship Id="rId27" Type="http://schemas.openxmlformats.org/officeDocument/2006/relationships/slide" Target="slides/slide21.xml"/><Relationship Id="rId29" Type="http://schemas.openxmlformats.org/officeDocument/2006/relationships/slide" Target="slides/slide23.xml"/><Relationship Id="rId11" Type="http://schemas.openxmlformats.org/officeDocument/2006/relationships/slide" Target="slides/slide5.xml"/><Relationship Id="rId10" Type="http://schemas.openxmlformats.org/officeDocument/2006/relationships/slide" Target="slides/slide4.xml"/><Relationship Id="rId13" Type="http://schemas.openxmlformats.org/officeDocument/2006/relationships/slide" Target="slides/slide7.xml"/><Relationship Id="rId12" Type="http://schemas.openxmlformats.org/officeDocument/2006/relationships/slide" Target="slides/slide6.xml"/><Relationship Id="rId15" Type="http://schemas.openxmlformats.org/officeDocument/2006/relationships/slide" Target="slides/slide9.xml"/><Relationship Id="rId14" Type="http://schemas.openxmlformats.org/officeDocument/2006/relationships/slide" Target="slides/slide8.xml"/><Relationship Id="rId17" Type="http://schemas.openxmlformats.org/officeDocument/2006/relationships/slide" Target="slides/slide11.xml"/><Relationship Id="rId16" Type="http://schemas.openxmlformats.org/officeDocument/2006/relationships/slide" Target="slides/slide10.xml"/><Relationship Id="rId19" Type="http://schemas.openxmlformats.org/officeDocument/2006/relationships/slide" Target="slides/slide13.xml"/><Relationship Id="rId18"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1" name="Shape 51"/>
        <p:cNvGrpSpPr/>
        <p:nvPr/>
      </p:nvGrpSpPr>
      <p:grpSpPr>
        <a:xfrm>
          <a:off x="0" y="0"/>
          <a:ext cx="0" cy="0"/>
          <a:chOff x="0" y="0"/>
          <a:chExt cx="0" cy="0"/>
        </a:xfrm>
      </p:grpSpPr>
      <p:sp>
        <p:nvSpPr>
          <p:cNvPr id="52" name="Google Shape;52;p: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3" name="Google Shape;53;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9" name="Shape 119"/>
        <p:cNvGrpSpPr/>
        <p:nvPr/>
      </p:nvGrpSpPr>
      <p:grpSpPr>
        <a:xfrm>
          <a:off x="0" y="0"/>
          <a:ext cx="0" cy="0"/>
          <a:chOff x="0" y="0"/>
          <a:chExt cx="0" cy="0"/>
        </a:xfrm>
      </p:grpSpPr>
      <p:sp>
        <p:nvSpPr>
          <p:cNvPr id="120" name="Google Shape;120;g15fec188796_0_4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1" name="Google Shape;121;g15fec188796_0_4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2" name="Shape 142"/>
        <p:cNvGrpSpPr/>
        <p:nvPr/>
      </p:nvGrpSpPr>
      <p:grpSpPr>
        <a:xfrm>
          <a:off x="0" y="0"/>
          <a:ext cx="0" cy="0"/>
          <a:chOff x="0" y="0"/>
          <a:chExt cx="0" cy="0"/>
        </a:xfrm>
      </p:grpSpPr>
      <p:sp>
        <p:nvSpPr>
          <p:cNvPr id="143" name="Google Shape;143;g15f0719a331_1_9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4" name="Google Shape;144;g15f0719a331_1_9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0" name="Shape 150"/>
        <p:cNvGrpSpPr/>
        <p:nvPr/>
      </p:nvGrpSpPr>
      <p:grpSpPr>
        <a:xfrm>
          <a:off x="0" y="0"/>
          <a:ext cx="0" cy="0"/>
          <a:chOff x="0" y="0"/>
          <a:chExt cx="0" cy="0"/>
        </a:xfrm>
      </p:grpSpPr>
      <p:sp>
        <p:nvSpPr>
          <p:cNvPr id="151" name="Google Shape;151;g15fec403070_0_2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2" name="Google Shape;152;g15fec403070_0_2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8" name="Shape 158"/>
        <p:cNvGrpSpPr/>
        <p:nvPr/>
      </p:nvGrpSpPr>
      <p:grpSpPr>
        <a:xfrm>
          <a:off x="0" y="0"/>
          <a:ext cx="0" cy="0"/>
          <a:chOff x="0" y="0"/>
          <a:chExt cx="0" cy="0"/>
        </a:xfrm>
      </p:grpSpPr>
      <p:sp>
        <p:nvSpPr>
          <p:cNvPr id="159" name="Google Shape;159;g15e7e58d638_0_58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0" name="Google Shape;160;g15e7e58d638_0_58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8" name="Shape 178"/>
        <p:cNvGrpSpPr/>
        <p:nvPr/>
      </p:nvGrpSpPr>
      <p:grpSpPr>
        <a:xfrm>
          <a:off x="0" y="0"/>
          <a:ext cx="0" cy="0"/>
          <a:chOff x="0" y="0"/>
          <a:chExt cx="0" cy="0"/>
        </a:xfrm>
      </p:grpSpPr>
      <p:sp>
        <p:nvSpPr>
          <p:cNvPr id="179" name="Google Shape;179;g15f0719a331_1_8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0" name="Google Shape;180;g15f0719a331_1_8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6" name="Shape 186"/>
        <p:cNvGrpSpPr/>
        <p:nvPr/>
      </p:nvGrpSpPr>
      <p:grpSpPr>
        <a:xfrm>
          <a:off x="0" y="0"/>
          <a:ext cx="0" cy="0"/>
          <a:chOff x="0" y="0"/>
          <a:chExt cx="0" cy="0"/>
        </a:xfrm>
      </p:grpSpPr>
      <p:sp>
        <p:nvSpPr>
          <p:cNvPr id="187" name="Google Shape;187;g15fec403070_0_3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8" name="Google Shape;188;g15fec403070_0_3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4" name="Shape 194"/>
        <p:cNvGrpSpPr/>
        <p:nvPr/>
      </p:nvGrpSpPr>
      <p:grpSpPr>
        <a:xfrm>
          <a:off x="0" y="0"/>
          <a:ext cx="0" cy="0"/>
          <a:chOff x="0" y="0"/>
          <a:chExt cx="0" cy="0"/>
        </a:xfrm>
      </p:grpSpPr>
      <p:sp>
        <p:nvSpPr>
          <p:cNvPr id="195" name="Google Shape;195;g15e7e58d638_0_59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6" name="Google Shape;196;g15e7e58d638_0_59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1" name="Shape 221"/>
        <p:cNvGrpSpPr/>
        <p:nvPr/>
      </p:nvGrpSpPr>
      <p:grpSpPr>
        <a:xfrm>
          <a:off x="0" y="0"/>
          <a:ext cx="0" cy="0"/>
          <a:chOff x="0" y="0"/>
          <a:chExt cx="0" cy="0"/>
        </a:xfrm>
      </p:grpSpPr>
      <p:sp>
        <p:nvSpPr>
          <p:cNvPr id="222" name="Google Shape;222;g16b5a6b7bd8_5_2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23" name="Google Shape;223;g16b5a6b7bd8_5_2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0" name="Shape 230"/>
        <p:cNvGrpSpPr/>
        <p:nvPr/>
      </p:nvGrpSpPr>
      <p:grpSpPr>
        <a:xfrm>
          <a:off x="0" y="0"/>
          <a:ext cx="0" cy="0"/>
          <a:chOff x="0" y="0"/>
          <a:chExt cx="0" cy="0"/>
        </a:xfrm>
      </p:grpSpPr>
      <p:sp>
        <p:nvSpPr>
          <p:cNvPr id="231" name="Google Shape;231;g15e7e58d638_0_60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32" name="Google Shape;232;g15e7e58d638_0_60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8" name="Shape 238"/>
        <p:cNvGrpSpPr/>
        <p:nvPr/>
      </p:nvGrpSpPr>
      <p:grpSpPr>
        <a:xfrm>
          <a:off x="0" y="0"/>
          <a:ext cx="0" cy="0"/>
          <a:chOff x="0" y="0"/>
          <a:chExt cx="0" cy="0"/>
        </a:xfrm>
      </p:grpSpPr>
      <p:sp>
        <p:nvSpPr>
          <p:cNvPr id="239" name="Google Shape;239;g15f0719a331_1_3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40" name="Google Shape;240;g15f0719a331_1_3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9" name="Shape 59"/>
        <p:cNvGrpSpPr/>
        <p:nvPr/>
      </p:nvGrpSpPr>
      <p:grpSpPr>
        <a:xfrm>
          <a:off x="0" y="0"/>
          <a:ext cx="0" cy="0"/>
          <a:chOff x="0" y="0"/>
          <a:chExt cx="0" cy="0"/>
        </a:xfrm>
      </p:grpSpPr>
      <p:sp>
        <p:nvSpPr>
          <p:cNvPr id="60" name="Google Shape;60;g16cbb347f20_1_3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1" name="Google Shape;61;g16cbb347f20_1_3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6" name="Shape 246"/>
        <p:cNvGrpSpPr/>
        <p:nvPr/>
      </p:nvGrpSpPr>
      <p:grpSpPr>
        <a:xfrm>
          <a:off x="0" y="0"/>
          <a:ext cx="0" cy="0"/>
          <a:chOff x="0" y="0"/>
          <a:chExt cx="0" cy="0"/>
        </a:xfrm>
      </p:grpSpPr>
      <p:sp>
        <p:nvSpPr>
          <p:cNvPr id="247" name="Google Shape;247;g15e7e58d638_0_57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48" name="Google Shape;248;g15e7e58d638_0_57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4" name="Shape 254"/>
        <p:cNvGrpSpPr/>
        <p:nvPr/>
      </p:nvGrpSpPr>
      <p:grpSpPr>
        <a:xfrm>
          <a:off x="0" y="0"/>
          <a:ext cx="0" cy="0"/>
          <a:chOff x="0" y="0"/>
          <a:chExt cx="0" cy="0"/>
        </a:xfrm>
      </p:grpSpPr>
      <p:sp>
        <p:nvSpPr>
          <p:cNvPr id="255" name="Google Shape;255;g15e7e58d638_0_61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56" name="Google Shape;256;g15e7e58d638_0_6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2" name="Shape 262"/>
        <p:cNvGrpSpPr/>
        <p:nvPr/>
      </p:nvGrpSpPr>
      <p:grpSpPr>
        <a:xfrm>
          <a:off x="0" y="0"/>
          <a:ext cx="0" cy="0"/>
          <a:chOff x="0" y="0"/>
          <a:chExt cx="0" cy="0"/>
        </a:xfrm>
      </p:grpSpPr>
      <p:sp>
        <p:nvSpPr>
          <p:cNvPr id="263" name="Google Shape;263;g15e7e58d638_0_62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64" name="Google Shape;264;g15e7e58d638_0_62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1" name="Shape 271"/>
        <p:cNvGrpSpPr/>
        <p:nvPr/>
      </p:nvGrpSpPr>
      <p:grpSpPr>
        <a:xfrm>
          <a:off x="0" y="0"/>
          <a:ext cx="0" cy="0"/>
          <a:chOff x="0" y="0"/>
          <a:chExt cx="0" cy="0"/>
        </a:xfrm>
      </p:grpSpPr>
      <p:sp>
        <p:nvSpPr>
          <p:cNvPr id="272" name="Google Shape;272;g16b5a6b7bd8_0_1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73" name="Google Shape;273;g16b5a6b7bd8_0_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8" name="Shape 278"/>
        <p:cNvGrpSpPr/>
        <p:nvPr/>
      </p:nvGrpSpPr>
      <p:grpSpPr>
        <a:xfrm>
          <a:off x="0" y="0"/>
          <a:ext cx="0" cy="0"/>
          <a:chOff x="0" y="0"/>
          <a:chExt cx="0" cy="0"/>
        </a:xfrm>
      </p:grpSpPr>
      <p:sp>
        <p:nvSpPr>
          <p:cNvPr id="279" name="Google Shape;279;g16b5a6b7bd8_0_4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80" name="Google Shape;280;g16b5a6b7bd8_0_4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6" name="Shape 286"/>
        <p:cNvGrpSpPr/>
        <p:nvPr/>
      </p:nvGrpSpPr>
      <p:grpSpPr>
        <a:xfrm>
          <a:off x="0" y="0"/>
          <a:ext cx="0" cy="0"/>
          <a:chOff x="0" y="0"/>
          <a:chExt cx="0" cy="0"/>
        </a:xfrm>
      </p:grpSpPr>
      <p:sp>
        <p:nvSpPr>
          <p:cNvPr id="287" name="Google Shape;287;g16b5a6b7bd8_5_7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88" name="Google Shape;288;g16b5a6b7bd8_5_7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4" name="Shape 294"/>
        <p:cNvGrpSpPr/>
        <p:nvPr/>
      </p:nvGrpSpPr>
      <p:grpSpPr>
        <a:xfrm>
          <a:off x="0" y="0"/>
          <a:ext cx="0" cy="0"/>
          <a:chOff x="0" y="0"/>
          <a:chExt cx="0" cy="0"/>
        </a:xfrm>
      </p:grpSpPr>
      <p:sp>
        <p:nvSpPr>
          <p:cNvPr id="295" name="Google Shape;295;g16b5a6b7bd8_0_5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96" name="Google Shape;296;g16b5a6b7bd8_0_5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0" name="Shape 300"/>
        <p:cNvGrpSpPr/>
        <p:nvPr/>
      </p:nvGrpSpPr>
      <p:grpSpPr>
        <a:xfrm>
          <a:off x="0" y="0"/>
          <a:ext cx="0" cy="0"/>
          <a:chOff x="0" y="0"/>
          <a:chExt cx="0" cy="0"/>
        </a:xfrm>
      </p:grpSpPr>
      <p:sp>
        <p:nvSpPr>
          <p:cNvPr id="301" name="Google Shape;301;g16b5a6b7bd8_5_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02" name="Google Shape;302;g16b5a6b7bd8_5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6" name="Shape 306"/>
        <p:cNvGrpSpPr/>
        <p:nvPr/>
      </p:nvGrpSpPr>
      <p:grpSpPr>
        <a:xfrm>
          <a:off x="0" y="0"/>
          <a:ext cx="0" cy="0"/>
          <a:chOff x="0" y="0"/>
          <a:chExt cx="0" cy="0"/>
        </a:xfrm>
      </p:grpSpPr>
      <p:sp>
        <p:nvSpPr>
          <p:cNvPr id="307" name="Google Shape;307;g5a79503938_0_2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08" name="Google Shape;308;g5a79503938_0_2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7" name="Shape 317"/>
        <p:cNvGrpSpPr/>
        <p:nvPr/>
      </p:nvGrpSpPr>
      <p:grpSpPr>
        <a:xfrm>
          <a:off x="0" y="0"/>
          <a:ext cx="0" cy="0"/>
          <a:chOff x="0" y="0"/>
          <a:chExt cx="0" cy="0"/>
        </a:xfrm>
      </p:grpSpPr>
      <p:sp>
        <p:nvSpPr>
          <p:cNvPr id="318" name="Google Shape;318;g16b5a6b7bd8_5_1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19" name="Google Shape;319;g16b5a6b7bd8_5_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4" name="Shape 64"/>
        <p:cNvGrpSpPr/>
        <p:nvPr/>
      </p:nvGrpSpPr>
      <p:grpSpPr>
        <a:xfrm>
          <a:off x="0" y="0"/>
          <a:ext cx="0" cy="0"/>
          <a:chOff x="0" y="0"/>
          <a:chExt cx="0" cy="0"/>
        </a:xfrm>
      </p:grpSpPr>
      <p:sp>
        <p:nvSpPr>
          <p:cNvPr id="65" name="Google Shape;65;g15fec403070_0_1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6" name="Google Shape;66;g15fec403070_0_1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1" name="Shape 71"/>
        <p:cNvGrpSpPr/>
        <p:nvPr/>
      </p:nvGrpSpPr>
      <p:grpSpPr>
        <a:xfrm>
          <a:off x="0" y="0"/>
          <a:ext cx="0" cy="0"/>
          <a:chOff x="0" y="0"/>
          <a:chExt cx="0" cy="0"/>
        </a:xfrm>
      </p:grpSpPr>
      <p:sp>
        <p:nvSpPr>
          <p:cNvPr id="72" name="Google Shape;72;g5c0aa4f53f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3" name="Google Shape;73;g5c0aa4f53f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8" name="Shape 78"/>
        <p:cNvGrpSpPr/>
        <p:nvPr/>
      </p:nvGrpSpPr>
      <p:grpSpPr>
        <a:xfrm>
          <a:off x="0" y="0"/>
          <a:ext cx="0" cy="0"/>
          <a:chOff x="0" y="0"/>
          <a:chExt cx="0" cy="0"/>
        </a:xfrm>
      </p:grpSpPr>
      <p:sp>
        <p:nvSpPr>
          <p:cNvPr id="79" name="Google Shape;79;g15fec403070_0_2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0" name="Google Shape;80;g15fec403070_0_2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5" name="Shape 85"/>
        <p:cNvGrpSpPr/>
        <p:nvPr/>
      </p:nvGrpSpPr>
      <p:grpSpPr>
        <a:xfrm>
          <a:off x="0" y="0"/>
          <a:ext cx="0" cy="0"/>
          <a:chOff x="0" y="0"/>
          <a:chExt cx="0" cy="0"/>
        </a:xfrm>
      </p:grpSpPr>
      <p:sp>
        <p:nvSpPr>
          <p:cNvPr id="86" name="Google Shape;86;g5a79503938_0_1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7" name="Google Shape;87;g5a79503938_0_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6" name="Shape 96"/>
        <p:cNvGrpSpPr/>
        <p:nvPr/>
      </p:nvGrpSpPr>
      <p:grpSpPr>
        <a:xfrm>
          <a:off x="0" y="0"/>
          <a:ext cx="0" cy="0"/>
          <a:chOff x="0" y="0"/>
          <a:chExt cx="0" cy="0"/>
        </a:xfrm>
      </p:grpSpPr>
      <p:sp>
        <p:nvSpPr>
          <p:cNvPr id="97" name="Google Shape;97;g59a5839a1a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8" name="Google Shape;98;g59a5839a1a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3" name="Shape 103"/>
        <p:cNvGrpSpPr/>
        <p:nvPr/>
      </p:nvGrpSpPr>
      <p:grpSpPr>
        <a:xfrm>
          <a:off x="0" y="0"/>
          <a:ext cx="0" cy="0"/>
          <a:chOff x="0" y="0"/>
          <a:chExt cx="0" cy="0"/>
        </a:xfrm>
      </p:grpSpPr>
      <p:sp>
        <p:nvSpPr>
          <p:cNvPr id="104" name="Google Shape;104;g15fec188796_0_1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5" name="Google Shape;105;g15fec188796_0_1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1" name="Shape 111"/>
        <p:cNvGrpSpPr/>
        <p:nvPr/>
      </p:nvGrpSpPr>
      <p:grpSpPr>
        <a:xfrm>
          <a:off x="0" y="0"/>
          <a:ext cx="0" cy="0"/>
          <a:chOff x="0" y="0"/>
          <a:chExt cx="0" cy="0"/>
        </a:xfrm>
      </p:grpSpPr>
      <p:sp>
        <p:nvSpPr>
          <p:cNvPr id="112" name="Google Shape;112;g15f0719a331_1_7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3" name="Google Shape;113;g15f0719a331_1_7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p:spPr>
        <p:txBody>
          <a:bodyPr anchorCtr="0" anchor="b" bIns="91425" lIns="91425" spcFirstLastPara="1" rIns="91425" wrap="square" tIns="91425">
            <a:noAutofit/>
          </a:bodyPr>
          <a:lstStyle>
            <a:lvl1pPr lvl="0" rtl="0" algn="ctr">
              <a:spcBef>
                <a:spcPts val="0"/>
              </a:spcBef>
              <a:spcAft>
                <a:spcPts val="0"/>
              </a:spcAft>
              <a:buSzPts val="5200"/>
              <a:buNone/>
              <a:defRPr sz="5200"/>
            </a:lvl1pPr>
            <a:lvl2pPr lvl="1" rtl="0" algn="ctr">
              <a:spcBef>
                <a:spcPts val="0"/>
              </a:spcBef>
              <a:spcAft>
                <a:spcPts val="0"/>
              </a:spcAft>
              <a:buSzPts val="5200"/>
              <a:buNone/>
              <a:defRPr sz="5200"/>
            </a:lvl2pPr>
            <a:lvl3pPr lvl="2" rtl="0" algn="ctr">
              <a:spcBef>
                <a:spcPts val="0"/>
              </a:spcBef>
              <a:spcAft>
                <a:spcPts val="0"/>
              </a:spcAft>
              <a:buSzPts val="5200"/>
              <a:buNone/>
              <a:defRPr sz="5200"/>
            </a:lvl3pPr>
            <a:lvl4pPr lvl="3" rtl="0" algn="ctr">
              <a:spcBef>
                <a:spcPts val="0"/>
              </a:spcBef>
              <a:spcAft>
                <a:spcPts val="0"/>
              </a:spcAft>
              <a:buSzPts val="5200"/>
              <a:buNone/>
              <a:defRPr sz="5200"/>
            </a:lvl4pPr>
            <a:lvl5pPr lvl="4" rtl="0" algn="ctr">
              <a:spcBef>
                <a:spcPts val="0"/>
              </a:spcBef>
              <a:spcAft>
                <a:spcPts val="0"/>
              </a:spcAft>
              <a:buSzPts val="5200"/>
              <a:buNone/>
              <a:defRPr sz="5200"/>
            </a:lvl5pPr>
            <a:lvl6pPr lvl="5" rtl="0" algn="ctr">
              <a:spcBef>
                <a:spcPts val="0"/>
              </a:spcBef>
              <a:spcAft>
                <a:spcPts val="0"/>
              </a:spcAft>
              <a:buSzPts val="5200"/>
              <a:buNone/>
              <a:defRPr sz="5200"/>
            </a:lvl6pPr>
            <a:lvl7pPr lvl="6" rtl="0" algn="ctr">
              <a:spcBef>
                <a:spcPts val="0"/>
              </a:spcBef>
              <a:spcAft>
                <a:spcPts val="0"/>
              </a:spcAft>
              <a:buSzPts val="5200"/>
              <a:buNone/>
              <a:defRPr sz="5200"/>
            </a:lvl7pPr>
            <a:lvl8pPr lvl="7" rtl="0" algn="ctr">
              <a:spcBef>
                <a:spcPts val="0"/>
              </a:spcBef>
              <a:spcAft>
                <a:spcPts val="0"/>
              </a:spcAft>
              <a:buSzPts val="5200"/>
              <a:buNone/>
              <a:defRPr sz="5200"/>
            </a:lvl8pPr>
            <a:lvl9pPr lvl="8" rtl="0" algn="ctr">
              <a:spcBef>
                <a:spcPts val="0"/>
              </a:spcBef>
              <a:spcAft>
                <a:spcPts val="0"/>
              </a:spcAft>
              <a:buSzPts val="5200"/>
              <a:buNone/>
              <a:defRPr sz="5200"/>
            </a:lvl9pPr>
          </a:lstStyle>
          <a:p/>
        </p:txBody>
      </p:sp>
      <p:sp>
        <p:nvSpPr>
          <p:cNvPr id="11" name="Google Shape;11;p2"/>
          <p:cNvSpPr txBox="1"/>
          <p:nvPr>
            <p:ph idx="1" type="subTitle"/>
          </p:nvPr>
        </p:nvSpPr>
        <p:spPr>
          <a:xfrm>
            <a:off x="311700" y="2834125"/>
            <a:ext cx="8520600" cy="7926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2800"/>
              <a:buNone/>
              <a:defRPr sz="2800"/>
            </a:lvl1pPr>
            <a:lvl2pPr lvl="1" rtl="0" algn="ctr">
              <a:lnSpc>
                <a:spcPct val="100000"/>
              </a:lnSpc>
              <a:spcBef>
                <a:spcPts val="0"/>
              </a:spcBef>
              <a:spcAft>
                <a:spcPts val="0"/>
              </a:spcAft>
              <a:buSzPts val="2800"/>
              <a:buNone/>
              <a:defRPr sz="2800"/>
            </a:lvl2pPr>
            <a:lvl3pPr lvl="2" rtl="0" algn="ctr">
              <a:lnSpc>
                <a:spcPct val="100000"/>
              </a:lnSpc>
              <a:spcBef>
                <a:spcPts val="0"/>
              </a:spcBef>
              <a:spcAft>
                <a:spcPts val="0"/>
              </a:spcAft>
              <a:buSzPts val="2800"/>
              <a:buNone/>
              <a:defRPr sz="2800"/>
            </a:lvl3pPr>
            <a:lvl4pPr lvl="3" rtl="0" algn="ctr">
              <a:lnSpc>
                <a:spcPct val="100000"/>
              </a:lnSpc>
              <a:spcBef>
                <a:spcPts val="0"/>
              </a:spcBef>
              <a:spcAft>
                <a:spcPts val="0"/>
              </a:spcAft>
              <a:buSzPts val="2800"/>
              <a:buNone/>
              <a:defRPr sz="2800"/>
            </a:lvl4pPr>
            <a:lvl5pPr lvl="4" rtl="0" algn="ctr">
              <a:lnSpc>
                <a:spcPct val="100000"/>
              </a:lnSpc>
              <a:spcBef>
                <a:spcPts val="0"/>
              </a:spcBef>
              <a:spcAft>
                <a:spcPts val="0"/>
              </a:spcAft>
              <a:buSzPts val="2800"/>
              <a:buNone/>
              <a:defRPr sz="2800"/>
            </a:lvl5pPr>
            <a:lvl6pPr lvl="5" rtl="0" algn="ctr">
              <a:lnSpc>
                <a:spcPct val="100000"/>
              </a:lnSpc>
              <a:spcBef>
                <a:spcPts val="0"/>
              </a:spcBef>
              <a:spcAft>
                <a:spcPts val="0"/>
              </a:spcAft>
              <a:buSzPts val="2800"/>
              <a:buNone/>
              <a:defRPr sz="2800"/>
            </a:lvl6pPr>
            <a:lvl7pPr lvl="6" rtl="0" algn="ctr">
              <a:lnSpc>
                <a:spcPct val="100000"/>
              </a:lnSpc>
              <a:spcBef>
                <a:spcPts val="0"/>
              </a:spcBef>
              <a:spcAft>
                <a:spcPts val="0"/>
              </a:spcAft>
              <a:buSzPts val="2800"/>
              <a:buNone/>
              <a:defRPr sz="2800"/>
            </a:lvl7pPr>
            <a:lvl8pPr lvl="7" rtl="0" algn="ctr">
              <a:lnSpc>
                <a:spcPct val="100000"/>
              </a:lnSpc>
              <a:spcBef>
                <a:spcPts val="0"/>
              </a:spcBef>
              <a:spcAft>
                <a:spcPts val="0"/>
              </a:spcAft>
              <a:buSzPts val="2800"/>
              <a:buNone/>
              <a:defRPr sz="2800"/>
            </a:lvl8pPr>
            <a:lvl9pPr lvl="8" rtl="0"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GB"/>
              <a:t>‹#›</a:t>
            </a:fld>
            <a:endParaRPr/>
          </a:p>
        </p:txBody>
      </p:sp>
      <p:sp>
        <p:nvSpPr>
          <p:cNvPr id="13" name="Google Shape;13;p2"/>
          <p:cNvSpPr txBox="1"/>
          <p:nvPr/>
        </p:nvSpPr>
        <p:spPr>
          <a:xfrm>
            <a:off x="152400" y="4826100"/>
            <a:ext cx="3437100" cy="393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GB" sz="900"/>
              <a:t>© RDCBIZ | Regional Development Community Berhad</a:t>
            </a:r>
            <a:endParaRPr b="1" sz="90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5" name="Shape 45"/>
        <p:cNvGrpSpPr/>
        <p:nvPr/>
      </p:nvGrpSpPr>
      <p:grpSpPr>
        <a:xfrm>
          <a:off x="0" y="0"/>
          <a:ext cx="0" cy="0"/>
          <a:chOff x="0" y="0"/>
          <a:chExt cx="0" cy="0"/>
        </a:xfrm>
      </p:grpSpPr>
      <p:sp>
        <p:nvSpPr>
          <p:cNvPr id="46" name="Google Shape;46;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Autofit/>
          </a:bodyPr>
          <a:lstStyle>
            <a:lvl1pPr lvl="0" rtl="0" algn="ctr">
              <a:spcBef>
                <a:spcPts val="0"/>
              </a:spcBef>
              <a:spcAft>
                <a:spcPts val="0"/>
              </a:spcAft>
              <a:buSzPts val="12000"/>
              <a:buNone/>
              <a:defRPr sz="12000"/>
            </a:lvl1pPr>
            <a:lvl2pPr lvl="1" rtl="0" algn="ctr">
              <a:spcBef>
                <a:spcPts val="0"/>
              </a:spcBef>
              <a:spcAft>
                <a:spcPts val="0"/>
              </a:spcAft>
              <a:buSzPts val="12000"/>
              <a:buNone/>
              <a:defRPr sz="12000"/>
            </a:lvl2pPr>
            <a:lvl3pPr lvl="2" rtl="0" algn="ctr">
              <a:spcBef>
                <a:spcPts val="0"/>
              </a:spcBef>
              <a:spcAft>
                <a:spcPts val="0"/>
              </a:spcAft>
              <a:buSzPts val="12000"/>
              <a:buNone/>
              <a:defRPr sz="12000"/>
            </a:lvl3pPr>
            <a:lvl4pPr lvl="3" rtl="0" algn="ctr">
              <a:spcBef>
                <a:spcPts val="0"/>
              </a:spcBef>
              <a:spcAft>
                <a:spcPts val="0"/>
              </a:spcAft>
              <a:buSzPts val="12000"/>
              <a:buNone/>
              <a:defRPr sz="12000"/>
            </a:lvl4pPr>
            <a:lvl5pPr lvl="4" rtl="0" algn="ctr">
              <a:spcBef>
                <a:spcPts val="0"/>
              </a:spcBef>
              <a:spcAft>
                <a:spcPts val="0"/>
              </a:spcAft>
              <a:buSzPts val="12000"/>
              <a:buNone/>
              <a:defRPr sz="12000"/>
            </a:lvl5pPr>
            <a:lvl6pPr lvl="5" rtl="0" algn="ctr">
              <a:spcBef>
                <a:spcPts val="0"/>
              </a:spcBef>
              <a:spcAft>
                <a:spcPts val="0"/>
              </a:spcAft>
              <a:buSzPts val="12000"/>
              <a:buNone/>
              <a:defRPr sz="12000"/>
            </a:lvl6pPr>
            <a:lvl7pPr lvl="6" rtl="0" algn="ctr">
              <a:spcBef>
                <a:spcPts val="0"/>
              </a:spcBef>
              <a:spcAft>
                <a:spcPts val="0"/>
              </a:spcAft>
              <a:buSzPts val="12000"/>
              <a:buNone/>
              <a:defRPr sz="12000"/>
            </a:lvl7pPr>
            <a:lvl8pPr lvl="7" rtl="0" algn="ctr">
              <a:spcBef>
                <a:spcPts val="0"/>
              </a:spcBef>
              <a:spcAft>
                <a:spcPts val="0"/>
              </a:spcAft>
              <a:buSzPts val="12000"/>
              <a:buNone/>
              <a:defRPr sz="12000"/>
            </a:lvl8pPr>
            <a:lvl9pPr lvl="8" rtl="0" algn="ctr">
              <a:spcBef>
                <a:spcPts val="0"/>
              </a:spcBef>
              <a:spcAft>
                <a:spcPts val="0"/>
              </a:spcAft>
              <a:buSzPts val="12000"/>
              <a:buNone/>
              <a:defRPr sz="12000"/>
            </a:lvl9pPr>
          </a:lstStyle>
          <a:p>
            <a:r>
              <a:t>xx%</a:t>
            </a:r>
          </a:p>
        </p:txBody>
      </p:sp>
      <p:sp>
        <p:nvSpPr>
          <p:cNvPr id="47" name="Google Shape;47;p11"/>
          <p:cNvSpPr txBox="1"/>
          <p:nvPr>
            <p:ph idx="1" type="body"/>
          </p:nvPr>
        </p:nvSpPr>
        <p:spPr>
          <a:xfrm>
            <a:off x="311700" y="3152225"/>
            <a:ext cx="8520600" cy="1300800"/>
          </a:xfrm>
          <a:prstGeom prst="rect">
            <a:avLst/>
          </a:prstGeom>
        </p:spPr>
        <p:txBody>
          <a:bodyPr anchorCtr="0" anchor="t" bIns="91425" lIns="91425" spcFirstLastPara="1" rIns="91425" wrap="square" tIns="91425">
            <a:noAutofit/>
          </a:bodyPr>
          <a:lstStyle>
            <a:lvl1pPr indent="-342900" lvl="0" marL="457200" rtl="0" algn="ctr">
              <a:spcBef>
                <a:spcPts val="0"/>
              </a:spcBef>
              <a:spcAft>
                <a:spcPts val="0"/>
              </a:spcAft>
              <a:buSzPts val="1800"/>
              <a:buChar char="●"/>
              <a:defRPr/>
            </a:lvl1pPr>
            <a:lvl2pPr indent="-317500" lvl="1" marL="914400" rtl="0" algn="ctr">
              <a:spcBef>
                <a:spcPts val="1600"/>
              </a:spcBef>
              <a:spcAft>
                <a:spcPts val="0"/>
              </a:spcAft>
              <a:buSzPts val="1400"/>
              <a:buChar char="○"/>
              <a:defRPr/>
            </a:lvl2pPr>
            <a:lvl3pPr indent="-317500" lvl="2" marL="1371600" rtl="0" algn="ctr">
              <a:spcBef>
                <a:spcPts val="1600"/>
              </a:spcBef>
              <a:spcAft>
                <a:spcPts val="0"/>
              </a:spcAft>
              <a:buSzPts val="1400"/>
              <a:buChar char="■"/>
              <a:defRPr/>
            </a:lvl3pPr>
            <a:lvl4pPr indent="-317500" lvl="3" marL="1828800" rtl="0" algn="ctr">
              <a:spcBef>
                <a:spcPts val="1600"/>
              </a:spcBef>
              <a:spcAft>
                <a:spcPts val="0"/>
              </a:spcAft>
              <a:buSzPts val="1400"/>
              <a:buChar char="●"/>
              <a:defRPr/>
            </a:lvl4pPr>
            <a:lvl5pPr indent="-317500" lvl="4" marL="2286000" rtl="0" algn="ctr">
              <a:spcBef>
                <a:spcPts val="1600"/>
              </a:spcBef>
              <a:spcAft>
                <a:spcPts val="0"/>
              </a:spcAft>
              <a:buSzPts val="1400"/>
              <a:buChar char="○"/>
              <a:defRPr/>
            </a:lvl5pPr>
            <a:lvl6pPr indent="-317500" lvl="5" marL="2743200" rtl="0" algn="ctr">
              <a:spcBef>
                <a:spcPts val="1600"/>
              </a:spcBef>
              <a:spcAft>
                <a:spcPts val="0"/>
              </a:spcAft>
              <a:buSzPts val="1400"/>
              <a:buChar char="■"/>
              <a:defRPr/>
            </a:lvl6pPr>
            <a:lvl7pPr indent="-317500" lvl="6" marL="3200400" rtl="0" algn="ctr">
              <a:spcBef>
                <a:spcPts val="1600"/>
              </a:spcBef>
              <a:spcAft>
                <a:spcPts val="0"/>
              </a:spcAft>
              <a:buSzPts val="1400"/>
              <a:buChar char="●"/>
              <a:defRPr/>
            </a:lvl7pPr>
            <a:lvl8pPr indent="-317500" lvl="7" marL="3657600" rtl="0" algn="ctr">
              <a:spcBef>
                <a:spcPts val="1600"/>
              </a:spcBef>
              <a:spcAft>
                <a:spcPts val="0"/>
              </a:spcAft>
              <a:buSzPts val="1400"/>
              <a:buChar char="○"/>
              <a:defRPr/>
            </a:lvl8pPr>
            <a:lvl9pPr indent="-317500" lvl="8" marL="4114800" rtl="0" algn="ctr">
              <a:spcBef>
                <a:spcPts val="1600"/>
              </a:spcBef>
              <a:spcAft>
                <a:spcPts val="1600"/>
              </a:spcAft>
              <a:buSzPts val="1400"/>
              <a:buChar char="■"/>
              <a:defRPr/>
            </a:lvl9pPr>
          </a:lstStyle>
          <a:p/>
        </p:txBody>
      </p:sp>
      <p:sp>
        <p:nvSpPr>
          <p:cNvPr id="48" name="Google Shape;48;p11"/>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9" name="Shape 49"/>
        <p:cNvGrpSpPr/>
        <p:nvPr/>
      </p:nvGrpSpPr>
      <p:grpSpPr>
        <a:xfrm>
          <a:off x="0" y="0"/>
          <a:ext cx="0" cy="0"/>
          <a:chOff x="0" y="0"/>
          <a:chExt cx="0" cy="0"/>
        </a:xfrm>
      </p:grpSpPr>
      <p:sp>
        <p:nvSpPr>
          <p:cNvPr id="50" name="Google Shape;50;p1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4" name="Shape 14"/>
        <p:cNvGrpSpPr/>
        <p:nvPr/>
      </p:nvGrpSpPr>
      <p:grpSpPr>
        <a:xfrm>
          <a:off x="0" y="0"/>
          <a:ext cx="0" cy="0"/>
          <a:chOff x="0" y="0"/>
          <a:chExt cx="0" cy="0"/>
        </a:xfrm>
      </p:grpSpPr>
      <p:sp>
        <p:nvSpPr>
          <p:cNvPr id="15" name="Google Shape;15;p3"/>
          <p:cNvSpPr txBox="1"/>
          <p:nvPr>
            <p:ph type="title"/>
          </p:nvPr>
        </p:nvSpPr>
        <p:spPr>
          <a:xfrm>
            <a:off x="311700" y="2150850"/>
            <a:ext cx="8520600" cy="8418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3600"/>
              <a:buNone/>
              <a:defRPr sz="3600"/>
            </a:lvl1pPr>
            <a:lvl2pPr lvl="1" rtl="0" algn="ctr">
              <a:spcBef>
                <a:spcPts val="0"/>
              </a:spcBef>
              <a:spcAft>
                <a:spcPts val="0"/>
              </a:spcAft>
              <a:buSzPts val="3600"/>
              <a:buNone/>
              <a:defRPr sz="3600"/>
            </a:lvl2pPr>
            <a:lvl3pPr lvl="2" rtl="0" algn="ctr">
              <a:spcBef>
                <a:spcPts val="0"/>
              </a:spcBef>
              <a:spcAft>
                <a:spcPts val="0"/>
              </a:spcAft>
              <a:buSzPts val="3600"/>
              <a:buNone/>
              <a:defRPr sz="3600"/>
            </a:lvl3pPr>
            <a:lvl4pPr lvl="3" rtl="0" algn="ctr">
              <a:spcBef>
                <a:spcPts val="0"/>
              </a:spcBef>
              <a:spcAft>
                <a:spcPts val="0"/>
              </a:spcAft>
              <a:buSzPts val="3600"/>
              <a:buNone/>
              <a:defRPr sz="3600"/>
            </a:lvl4pPr>
            <a:lvl5pPr lvl="4" rtl="0" algn="ctr">
              <a:spcBef>
                <a:spcPts val="0"/>
              </a:spcBef>
              <a:spcAft>
                <a:spcPts val="0"/>
              </a:spcAft>
              <a:buSzPts val="3600"/>
              <a:buNone/>
              <a:defRPr sz="3600"/>
            </a:lvl5pPr>
            <a:lvl6pPr lvl="5" rtl="0" algn="ctr">
              <a:spcBef>
                <a:spcPts val="0"/>
              </a:spcBef>
              <a:spcAft>
                <a:spcPts val="0"/>
              </a:spcAft>
              <a:buSzPts val="3600"/>
              <a:buNone/>
              <a:defRPr sz="3600"/>
            </a:lvl6pPr>
            <a:lvl7pPr lvl="6" rtl="0" algn="ctr">
              <a:spcBef>
                <a:spcPts val="0"/>
              </a:spcBef>
              <a:spcAft>
                <a:spcPts val="0"/>
              </a:spcAft>
              <a:buSzPts val="3600"/>
              <a:buNone/>
              <a:defRPr sz="3600"/>
            </a:lvl7pPr>
            <a:lvl8pPr lvl="7" rtl="0" algn="ctr">
              <a:spcBef>
                <a:spcPts val="0"/>
              </a:spcBef>
              <a:spcAft>
                <a:spcPts val="0"/>
              </a:spcAft>
              <a:buSzPts val="3600"/>
              <a:buNone/>
              <a:defRPr sz="3600"/>
            </a:lvl8pPr>
            <a:lvl9pPr lvl="8" rtl="0" algn="ctr">
              <a:spcBef>
                <a:spcPts val="0"/>
              </a:spcBef>
              <a:spcAft>
                <a:spcPts val="0"/>
              </a:spcAft>
              <a:buSzPts val="3600"/>
              <a:buNone/>
              <a:defRPr sz="3600"/>
            </a:lvl9pPr>
          </a:lstStyle>
          <a:p/>
        </p:txBody>
      </p:sp>
      <p:sp>
        <p:nvSpPr>
          <p:cNvPr id="16" name="Google Shape;16;p3"/>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7" name="Shape 17"/>
        <p:cNvGrpSpPr/>
        <p:nvPr/>
      </p:nvGrpSpPr>
      <p:grpSpPr>
        <a:xfrm>
          <a:off x="0" y="0"/>
          <a:ext cx="0" cy="0"/>
          <a:chOff x="0" y="0"/>
          <a:chExt cx="0" cy="0"/>
        </a:xfrm>
      </p:grpSpPr>
      <p:sp>
        <p:nvSpPr>
          <p:cNvPr id="18" name="Google Shape;18;p4"/>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19" name="Google Shape;19;p4"/>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lvl1pPr indent="-342900" lvl="0" marL="457200" rtl="0">
              <a:spcBef>
                <a:spcPts val="0"/>
              </a:spcBef>
              <a:spcAft>
                <a:spcPts val="0"/>
              </a:spcAft>
              <a:buSzPts val="1800"/>
              <a:buChar char="●"/>
              <a:defRPr/>
            </a:lvl1pPr>
            <a:lvl2pPr indent="-317500" lvl="1" marL="914400" rtl="0">
              <a:spcBef>
                <a:spcPts val="1600"/>
              </a:spcBef>
              <a:spcAft>
                <a:spcPts val="0"/>
              </a:spcAft>
              <a:buSzPts val="1400"/>
              <a:buChar char="○"/>
              <a:defRPr/>
            </a:lvl2pPr>
            <a:lvl3pPr indent="-317500" lvl="2" marL="1371600" rtl="0">
              <a:spcBef>
                <a:spcPts val="1600"/>
              </a:spcBef>
              <a:spcAft>
                <a:spcPts val="0"/>
              </a:spcAft>
              <a:buSzPts val="1400"/>
              <a:buChar char="■"/>
              <a:defRPr/>
            </a:lvl3pPr>
            <a:lvl4pPr indent="-317500" lvl="3" marL="1828800" rtl="0">
              <a:spcBef>
                <a:spcPts val="1600"/>
              </a:spcBef>
              <a:spcAft>
                <a:spcPts val="0"/>
              </a:spcAft>
              <a:buSzPts val="1400"/>
              <a:buChar char="●"/>
              <a:defRPr/>
            </a:lvl4pPr>
            <a:lvl5pPr indent="-317500" lvl="4" marL="2286000" rtl="0">
              <a:spcBef>
                <a:spcPts val="1600"/>
              </a:spcBef>
              <a:spcAft>
                <a:spcPts val="0"/>
              </a:spcAft>
              <a:buSzPts val="1400"/>
              <a:buChar char="○"/>
              <a:defRPr/>
            </a:lvl5pPr>
            <a:lvl6pPr indent="-317500" lvl="5" marL="2743200" rtl="0">
              <a:spcBef>
                <a:spcPts val="1600"/>
              </a:spcBef>
              <a:spcAft>
                <a:spcPts val="0"/>
              </a:spcAft>
              <a:buSzPts val="1400"/>
              <a:buChar char="■"/>
              <a:defRPr/>
            </a:lvl6pPr>
            <a:lvl7pPr indent="-317500" lvl="6" marL="3200400" rtl="0">
              <a:spcBef>
                <a:spcPts val="1600"/>
              </a:spcBef>
              <a:spcAft>
                <a:spcPts val="0"/>
              </a:spcAft>
              <a:buSzPts val="1400"/>
              <a:buChar char="●"/>
              <a:defRPr/>
            </a:lvl7pPr>
            <a:lvl8pPr indent="-317500" lvl="7" marL="3657600" rtl="0">
              <a:spcBef>
                <a:spcPts val="1600"/>
              </a:spcBef>
              <a:spcAft>
                <a:spcPts val="0"/>
              </a:spcAft>
              <a:buSzPts val="1400"/>
              <a:buChar char="○"/>
              <a:defRPr/>
            </a:lvl8pPr>
            <a:lvl9pPr indent="-317500" lvl="8" marL="4114800" rtl="0">
              <a:spcBef>
                <a:spcPts val="1600"/>
              </a:spcBef>
              <a:spcAft>
                <a:spcPts val="1600"/>
              </a:spcAft>
              <a:buSzPts val="1400"/>
              <a:buChar char="■"/>
              <a:defRPr/>
            </a:lvl9pPr>
          </a:lstStyle>
          <a:p/>
        </p:txBody>
      </p:sp>
      <p:sp>
        <p:nvSpPr>
          <p:cNvPr id="20" name="Google Shape;20;p4"/>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1" name="Shape 21"/>
        <p:cNvGrpSpPr/>
        <p:nvPr/>
      </p:nvGrpSpPr>
      <p:grpSpPr>
        <a:xfrm>
          <a:off x="0" y="0"/>
          <a:ext cx="0" cy="0"/>
          <a:chOff x="0" y="0"/>
          <a:chExt cx="0" cy="0"/>
        </a:xfrm>
      </p:grpSpPr>
      <p:sp>
        <p:nvSpPr>
          <p:cNvPr id="22" name="Google Shape;22;p5"/>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23" name="Google Shape;23;p5"/>
          <p:cNvSpPr txBox="1"/>
          <p:nvPr>
            <p:ph idx="1" type="body"/>
          </p:nvPr>
        </p:nvSpPr>
        <p:spPr>
          <a:xfrm>
            <a:off x="311700" y="1152475"/>
            <a:ext cx="3999900" cy="3416400"/>
          </a:xfrm>
          <a:prstGeom prst="rect">
            <a:avLst/>
          </a:prstGeom>
        </p:spPr>
        <p:txBody>
          <a:bodyPr anchorCtr="0" anchor="t" bIns="91425" lIns="91425" spcFirstLastPara="1" rIns="91425" wrap="square" tIns="91425">
            <a:noAutofit/>
          </a:bodyPr>
          <a:lstStyle>
            <a:lvl1pPr indent="-317500" lvl="0" marL="457200" rtl="0">
              <a:spcBef>
                <a:spcPts val="0"/>
              </a:spcBef>
              <a:spcAft>
                <a:spcPts val="0"/>
              </a:spcAft>
              <a:buSzPts val="1400"/>
              <a:buChar char="●"/>
              <a:defRPr sz="1400"/>
            </a:lvl1pPr>
            <a:lvl2pPr indent="-304800" lvl="1" marL="914400" rtl="0">
              <a:spcBef>
                <a:spcPts val="1600"/>
              </a:spcBef>
              <a:spcAft>
                <a:spcPts val="0"/>
              </a:spcAft>
              <a:buSzPts val="1200"/>
              <a:buChar char="○"/>
              <a:defRPr sz="1200"/>
            </a:lvl2pPr>
            <a:lvl3pPr indent="-304800" lvl="2" marL="1371600" rtl="0">
              <a:spcBef>
                <a:spcPts val="1600"/>
              </a:spcBef>
              <a:spcAft>
                <a:spcPts val="0"/>
              </a:spcAft>
              <a:buSzPts val="1200"/>
              <a:buChar char="■"/>
              <a:defRPr sz="1200"/>
            </a:lvl3pPr>
            <a:lvl4pPr indent="-304800" lvl="3" marL="1828800" rtl="0">
              <a:spcBef>
                <a:spcPts val="1600"/>
              </a:spcBef>
              <a:spcAft>
                <a:spcPts val="0"/>
              </a:spcAft>
              <a:buSzPts val="1200"/>
              <a:buChar char="●"/>
              <a:defRPr sz="1200"/>
            </a:lvl4pPr>
            <a:lvl5pPr indent="-304800" lvl="4" marL="2286000" rtl="0">
              <a:spcBef>
                <a:spcPts val="1600"/>
              </a:spcBef>
              <a:spcAft>
                <a:spcPts val="0"/>
              </a:spcAft>
              <a:buSzPts val="1200"/>
              <a:buChar char="○"/>
              <a:defRPr sz="1200"/>
            </a:lvl5pPr>
            <a:lvl6pPr indent="-304800" lvl="5" marL="2743200" rtl="0">
              <a:spcBef>
                <a:spcPts val="1600"/>
              </a:spcBef>
              <a:spcAft>
                <a:spcPts val="0"/>
              </a:spcAft>
              <a:buSzPts val="1200"/>
              <a:buChar char="■"/>
              <a:defRPr sz="1200"/>
            </a:lvl6pPr>
            <a:lvl7pPr indent="-304800" lvl="6" marL="3200400" rtl="0">
              <a:spcBef>
                <a:spcPts val="1600"/>
              </a:spcBef>
              <a:spcAft>
                <a:spcPts val="0"/>
              </a:spcAft>
              <a:buSzPts val="1200"/>
              <a:buChar char="●"/>
              <a:defRPr sz="1200"/>
            </a:lvl7pPr>
            <a:lvl8pPr indent="-304800" lvl="7" marL="3657600" rtl="0">
              <a:spcBef>
                <a:spcPts val="1600"/>
              </a:spcBef>
              <a:spcAft>
                <a:spcPts val="0"/>
              </a:spcAft>
              <a:buSzPts val="1200"/>
              <a:buChar char="○"/>
              <a:defRPr sz="1200"/>
            </a:lvl8pPr>
            <a:lvl9pPr indent="-304800" lvl="8" marL="4114800" rtl="0">
              <a:spcBef>
                <a:spcPts val="1600"/>
              </a:spcBef>
              <a:spcAft>
                <a:spcPts val="1600"/>
              </a:spcAft>
              <a:buSzPts val="1200"/>
              <a:buChar char="■"/>
              <a:defRPr sz="1200"/>
            </a:lvl9pPr>
          </a:lstStyle>
          <a:p/>
        </p:txBody>
      </p:sp>
      <p:sp>
        <p:nvSpPr>
          <p:cNvPr id="24" name="Google Shape;24;p5"/>
          <p:cNvSpPr txBox="1"/>
          <p:nvPr>
            <p:ph idx="2" type="body"/>
          </p:nvPr>
        </p:nvSpPr>
        <p:spPr>
          <a:xfrm>
            <a:off x="4832400" y="1152475"/>
            <a:ext cx="3999900" cy="3416400"/>
          </a:xfrm>
          <a:prstGeom prst="rect">
            <a:avLst/>
          </a:prstGeom>
        </p:spPr>
        <p:txBody>
          <a:bodyPr anchorCtr="0" anchor="t" bIns="91425" lIns="91425" spcFirstLastPara="1" rIns="91425" wrap="square" tIns="91425">
            <a:noAutofit/>
          </a:bodyPr>
          <a:lstStyle>
            <a:lvl1pPr indent="-317500" lvl="0" marL="457200" rtl="0">
              <a:spcBef>
                <a:spcPts val="0"/>
              </a:spcBef>
              <a:spcAft>
                <a:spcPts val="0"/>
              </a:spcAft>
              <a:buSzPts val="1400"/>
              <a:buChar char="●"/>
              <a:defRPr sz="1400"/>
            </a:lvl1pPr>
            <a:lvl2pPr indent="-304800" lvl="1" marL="914400" rtl="0">
              <a:spcBef>
                <a:spcPts val="1600"/>
              </a:spcBef>
              <a:spcAft>
                <a:spcPts val="0"/>
              </a:spcAft>
              <a:buSzPts val="1200"/>
              <a:buChar char="○"/>
              <a:defRPr sz="1200"/>
            </a:lvl2pPr>
            <a:lvl3pPr indent="-304800" lvl="2" marL="1371600" rtl="0">
              <a:spcBef>
                <a:spcPts val="1600"/>
              </a:spcBef>
              <a:spcAft>
                <a:spcPts val="0"/>
              </a:spcAft>
              <a:buSzPts val="1200"/>
              <a:buChar char="■"/>
              <a:defRPr sz="1200"/>
            </a:lvl3pPr>
            <a:lvl4pPr indent="-304800" lvl="3" marL="1828800" rtl="0">
              <a:spcBef>
                <a:spcPts val="1600"/>
              </a:spcBef>
              <a:spcAft>
                <a:spcPts val="0"/>
              </a:spcAft>
              <a:buSzPts val="1200"/>
              <a:buChar char="●"/>
              <a:defRPr sz="1200"/>
            </a:lvl4pPr>
            <a:lvl5pPr indent="-304800" lvl="4" marL="2286000" rtl="0">
              <a:spcBef>
                <a:spcPts val="1600"/>
              </a:spcBef>
              <a:spcAft>
                <a:spcPts val="0"/>
              </a:spcAft>
              <a:buSzPts val="1200"/>
              <a:buChar char="○"/>
              <a:defRPr sz="1200"/>
            </a:lvl5pPr>
            <a:lvl6pPr indent="-304800" lvl="5" marL="2743200" rtl="0">
              <a:spcBef>
                <a:spcPts val="1600"/>
              </a:spcBef>
              <a:spcAft>
                <a:spcPts val="0"/>
              </a:spcAft>
              <a:buSzPts val="1200"/>
              <a:buChar char="■"/>
              <a:defRPr sz="1200"/>
            </a:lvl6pPr>
            <a:lvl7pPr indent="-304800" lvl="6" marL="3200400" rtl="0">
              <a:spcBef>
                <a:spcPts val="1600"/>
              </a:spcBef>
              <a:spcAft>
                <a:spcPts val="0"/>
              </a:spcAft>
              <a:buSzPts val="1200"/>
              <a:buChar char="●"/>
              <a:defRPr sz="1200"/>
            </a:lvl7pPr>
            <a:lvl8pPr indent="-304800" lvl="7" marL="3657600" rtl="0">
              <a:spcBef>
                <a:spcPts val="1600"/>
              </a:spcBef>
              <a:spcAft>
                <a:spcPts val="0"/>
              </a:spcAft>
              <a:buSzPts val="1200"/>
              <a:buChar char="○"/>
              <a:defRPr sz="1200"/>
            </a:lvl8pPr>
            <a:lvl9pPr indent="-304800" lvl="8" marL="4114800" rtl="0">
              <a:spcBef>
                <a:spcPts val="1600"/>
              </a:spcBef>
              <a:spcAft>
                <a:spcPts val="1600"/>
              </a:spcAft>
              <a:buSzPts val="1200"/>
              <a:buChar char="■"/>
              <a:defRPr sz="1200"/>
            </a:lvl9pPr>
          </a:lstStyle>
          <a:p/>
        </p:txBody>
      </p:sp>
      <p:sp>
        <p:nvSpPr>
          <p:cNvPr id="25" name="Google Shape;25;p5"/>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6" name="Shape 26"/>
        <p:cNvGrpSpPr/>
        <p:nvPr/>
      </p:nvGrpSpPr>
      <p:grpSpPr>
        <a:xfrm>
          <a:off x="0" y="0"/>
          <a:ext cx="0" cy="0"/>
          <a:chOff x="0" y="0"/>
          <a:chExt cx="0" cy="0"/>
        </a:xfrm>
      </p:grpSpPr>
      <p:sp>
        <p:nvSpPr>
          <p:cNvPr id="27" name="Google Shape;27;p6"/>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28" name="Google Shape;28;p6"/>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9" name="Shape 29"/>
        <p:cNvGrpSpPr/>
        <p:nvPr/>
      </p:nvGrpSpPr>
      <p:grpSpPr>
        <a:xfrm>
          <a:off x="0" y="0"/>
          <a:ext cx="0" cy="0"/>
          <a:chOff x="0" y="0"/>
          <a:chExt cx="0" cy="0"/>
        </a:xfrm>
      </p:grpSpPr>
      <p:sp>
        <p:nvSpPr>
          <p:cNvPr id="30" name="Google Shape;30;p7"/>
          <p:cNvSpPr txBox="1"/>
          <p:nvPr>
            <p:ph type="title"/>
          </p:nvPr>
        </p:nvSpPr>
        <p:spPr>
          <a:xfrm>
            <a:off x="311700" y="555600"/>
            <a:ext cx="2808000" cy="755700"/>
          </a:xfrm>
          <a:prstGeom prst="rect">
            <a:avLst/>
          </a:prstGeom>
        </p:spPr>
        <p:txBody>
          <a:bodyPr anchorCtr="0" anchor="b" bIns="91425" lIns="91425" spcFirstLastPara="1" rIns="91425" wrap="square" tIns="91425">
            <a:noAutofit/>
          </a:bodyPr>
          <a:lstStyle>
            <a:lvl1pPr lvl="0" rtl="0">
              <a:spcBef>
                <a:spcPts val="0"/>
              </a:spcBef>
              <a:spcAft>
                <a:spcPts val="0"/>
              </a:spcAft>
              <a:buSzPts val="2400"/>
              <a:buNone/>
              <a:defRPr sz="24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p:txBody>
      </p:sp>
      <p:sp>
        <p:nvSpPr>
          <p:cNvPr id="31" name="Google Shape;31;p7"/>
          <p:cNvSpPr txBox="1"/>
          <p:nvPr>
            <p:ph idx="1" type="body"/>
          </p:nvPr>
        </p:nvSpPr>
        <p:spPr>
          <a:xfrm>
            <a:off x="311700" y="1389600"/>
            <a:ext cx="2808000" cy="3179400"/>
          </a:xfrm>
          <a:prstGeom prst="rect">
            <a:avLst/>
          </a:prstGeom>
        </p:spPr>
        <p:txBody>
          <a:bodyPr anchorCtr="0" anchor="t" bIns="91425" lIns="91425" spcFirstLastPara="1" rIns="91425" wrap="square" tIns="91425">
            <a:noAutofit/>
          </a:bodyPr>
          <a:lstStyle>
            <a:lvl1pPr indent="-304800" lvl="0" marL="457200" rtl="0">
              <a:spcBef>
                <a:spcPts val="0"/>
              </a:spcBef>
              <a:spcAft>
                <a:spcPts val="0"/>
              </a:spcAft>
              <a:buSzPts val="1200"/>
              <a:buChar char="●"/>
              <a:defRPr sz="1200"/>
            </a:lvl1pPr>
            <a:lvl2pPr indent="-304800" lvl="1" marL="914400" rtl="0">
              <a:spcBef>
                <a:spcPts val="1600"/>
              </a:spcBef>
              <a:spcAft>
                <a:spcPts val="0"/>
              </a:spcAft>
              <a:buSzPts val="1200"/>
              <a:buChar char="○"/>
              <a:defRPr sz="1200"/>
            </a:lvl2pPr>
            <a:lvl3pPr indent="-304800" lvl="2" marL="1371600" rtl="0">
              <a:spcBef>
                <a:spcPts val="1600"/>
              </a:spcBef>
              <a:spcAft>
                <a:spcPts val="0"/>
              </a:spcAft>
              <a:buSzPts val="1200"/>
              <a:buChar char="■"/>
              <a:defRPr sz="1200"/>
            </a:lvl3pPr>
            <a:lvl4pPr indent="-304800" lvl="3" marL="1828800" rtl="0">
              <a:spcBef>
                <a:spcPts val="1600"/>
              </a:spcBef>
              <a:spcAft>
                <a:spcPts val="0"/>
              </a:spcAft>
              <a:buSzPts val="1200"/>
              <a:buChar char="●"/>
              <a:defRPr sz="1200"/>
            </a:lvl4pPr>
            <a:lvl5pPr indent="-304800" lvl="4" marL="2286000" rtl="0">
              <a:spcBef>
                <a:spcPts val="1600"/>
              </a:spcBef>
              <a:spcAft>
                <a:spcPts val="0"/>
              </a:spcAft>
              <a:buSzPts val="1200"/>
              <a:buChar char="○"/>
              <a:defRPr sz="1200"/>
            </a:lvl5pPr>
            <a:lvl6pPr indent="-304800" lvl="5" marL="2743200" rtl="0">
              <a:spcBef>
                <a:spcPts val="1600"/>
              </a:spcBef>
              <a:spcAft>
                <a:spcPts val="0"/>
              </a:spcAft>
              <a:buSzPts val="1200"/>
              <a:buChar char="■"/>
              <a:defRPr sz="1200"/>
            </a:lvl6pPr>
            <a:lvl7pPr indent="-304800" lvl="6" marL="3200400" rtl="0">
              <a:spcBef>
                <a:spcPts val="1600"/>
              </a:spcBef>
              <a:spcAft>
                <a:spcPts val="0"/>
              </a:spcAft>
              <a:buSzPts val="1200"/>
              <a:buChar char="●"/>
              <a:defRPr sz="1200"/>
            </a:lvl7pPr>
            <a:lvl8pPr indent="-304800" lvl="7" marL="3657600" rtl="0">
              <a:spcBef>
                <a:spcPts val="1600"/>
              </a:spcBef>
              <a:spcAft>
                <a:spcPts val="0"/>
              </a:spcAft>
              <a:buSzPts val="1200"/>
              <a:buChar char="○"/>
              <a:defRPr sz="1200"/>
            </a:lvl8pPr>
            <a:lvl9pPr indent="-304800" lvl="8" marL="4114800" rtl="0">
              <a:spcBef>
                <a:spcPts val="1600"/>
              </a:spcBef>
              <a:spcAft>
                <a:spcPts val="1600"/>
              </a:spcAft>
              <a:buSzPts val="1200"/>
              <a:buChar char="■"/>
              <a:defRPr sz="1200"/>
            </a:lvl9pPr>
          </a:lstStyle>
          <a:p/>
        </p:txBody>
      </p:sp>
      <p:sp>
        <p:nvSpPr>
          <p:cNvPr id="32" name="Google Shape;32;p7"/>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3" name="Shape 33"/>
        <p:cNvGrpSpPr/>
        <p:nvPr/>
      </p:nvGrpSpPr>
      <p:grpSpPr>
        <a:xfrm>
          <a:off x="0" y="0"/>
          <a:ext cx="0" cy="0"/>
          <a:chOff x="0" y="0"/>
          <a:chExt cx="0" cy="0"/>
        </a:xfrm>
      </p:grpSpPr>
      <p:sp>
        <p:nvSpPr>
          <p:cNvPr id="34" name="Google Shape;34;p8"/>
          <p:cNvSpPr txBox="1"/>
          <p:nvPr>
            <p:ph type="title"/>
          </p:nvPr>
        </p:nvSpPr>
        <p:spPr>
          <a:xfrm>
            <a:off x="490250" y="450150"/>
            <a:ext cx="6367800" cy="4090800"/>
          </a:xfrm>
          <a:prstGeom prst="rect">
            <a:avLst/>
          </a:prstGeom>
        </p:spPr>
        <p:txBody>
          <a:bodyPr anchorCtr="0" anchor="ctr" bIns="91425" lIns="91425" spcFirstLastPara="1" rIns="91425" wrap="square" tIns="91425">
            <a:noAutofit/>
          </a:bodyPr>
          <a:lstStyle>
            <a:lvl1pPr lvl="0" rtl="0">
              <a:spcBef>
                <a:spcPts val="0"/>
              </a:spcBef>
              <a:spcAft>
                <a:spcPts val="0"/>
              </a:spcAft>
              <a:buSzPts val="4800"/>
              <a:buNone/>
              <a:defRPr sz="4800"/>
            </a:lvl1pPr>
            <a:lvl2pPr lvl="1" rtl="0">
              <a:spcBef>
                <a:spcPts val="0"/>
              </a:spcBef>
              <a:spcAft>
                <a:spcPts val="0"/>
              </a:spcAft>
              <a:buSzPts val="4800"/>
              <a:buNone/>
              <a:defRPr sz="4800"/>
            </a:lvl2pPr>
            <a:lvl3pPr lvl="2" rtl="0">
              <a:spcBef>
                <a:spcPts val="0"/>
              </a:spcBef>
              <a:spcAft>
                <a:spcPts val="0"/>
              </a:spcAft>
              <a:buSzPts val="4800"/>
              <a:buNone/>
              <a:defRPr sz="4800"/>
            </a:lvl3pPr>
            <a:lvl4pPr lvl="3" rtl="0">
              <a:spcBef>
                <a:spcPts val="0"/>
              </a:spcBef>
              <a:spcAft>
                <a:spcPts val="0"/>
              </a:spcAft>
              <a:buSzPts val="4800"/>
              <a:buNone/>
              <a:defRPr sz="4800"/>
            </a:lvl4pPr>
            <a:lvl5pPr lvl="4" rtl="0">
              <a:spcBef>
                <a:spcPts val="0"/>
              </a:spcBef>
              <a:spcAft>
                <a:spcPts val="0"/>
              </a:spcAft>
              <a:buSzPts val="4800"/>
              <a:buNone/>
              <a:defRPr sz="4800"/>
            </a:lvl5pPr>
            <a:lvl6pPr lvl="5" rtl="0">
              <a:spcBef>
                <a:spcPts val="0"/>
              </a:spcBef>
              <a:spcAft>
                <a:spcPts val="0"/>
              </a:spcAft>
              <a:buSzPts val="4800"/>
              <a:buNone/>
              <a:defRPr sz="4800"/>
            </a:lvl6pPr>
            <a:lvl7pPr lvl="6" rtl="0">
              <a:spcBef>
                <a:spcPts val="0"/>
              </a:spcBef>
              <a:spcAft>
                <a:spcPts val="0"/>
              </a:spcAft>
              <a:buSzPts val="4800"/>
              <a:buNone/>
              <a:defRPr sz="4800"/>
            </a:lvl7pPr>
            <a:lvl8pPr lvl="7" rtl="0">
              <a:spcBef>
                <a:spcPts val="0"/>
              </a:spcBef>
              <a:spcAft>
                <a:spcPts val="0"/>
              </a:spcAft>
              <a:buSzPts val="4800"/>
              <a:buNone/>
              <a:defRPr sz="4800"/>
            </a:lvl8pPr>
            <a:lvl9pPr lvl="8" rtl="0">
              <a:spcBef>
                <a:spcPts val="0"/>
              </a:spcBef>
              <a:spcAft>
                <a:spcPts val="0"/>
              </a:spcAft>
              <a:buSzPts val="4800"/>
              <a:buNone/>
              <a:defRPr sz="4800"/>
            </a:lvl9pPr>
          </a:lstStyle>
          <a:p/>
        </p:txBody>
      </p:sp>
      <p:sp>
        <p:nvSpPr>
          <p:cNvPr id="35" name="Google Shape;35;p8"/>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6" name="Shape 36"/>
        <p:cNvGrpSpPr/>
        <p:nvPr/>
      </p:nvGrpSpPr>
      <p:grpSpPr>
        <a:xfrm>
          <a:off x="0" y="0"/>
          <a:ext cx="0" cy="0"/>
          <a:chOff x="0" y="0"/>
          <a:chExt cx="0" cy="0"/>
        </a:xfrm>
      </p:grpSpPr>
      <p:sp>
        <p:nvSpPr>
          <p:cNvPr id="37" name="Google Shape;37;p9"/>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 name="Google Shape;38;p9"/>
          <p:cNvSpPr txBox="1"/>
          <p:nvPr>
            <p:ph type="title"/>
          </p:nvPr>
        </p:nvSpPr>
        <p:spPr>
          <a:xfrm>
            <a:off x="265500" y="1233175"/>
            <a:ext cx="4045200" cy="1482300"/>
          </a:xfrm>
          <a:prstGeom prst="rect">
            <a:avLst/>
          </a:prstGeom>
        </p:spPr>
        <p:txBody>
          <a:bodyPr anchorCtr="0" anchor="b" bIns="91425" lIns="91425" spcFirstLastPara="1" rIns="91425" wrap="square" tIns="91425">
            <a:noAutofit/>
          </a:bodyPr>
          <a:lstStyle>
            <a:lvl1pPr lvl="0" rtl="0" algn="ctr">
              <a:spcBef>
                <a:spcPts val="0"/>
              </a:spcBef>
              <a:spcAft>
                <a:spcPts val="0"/>
              </a:spcAft>
              <a:buSzPts val="4200"/>
              <a:buNone/>
              <a:defRPr sz="4200"/>
            </a:lvl1pPr>
            <a:lvl2pPr lvl="1" rtl="0" algn="ctr">
              <a:spcBef>
                <a:spcPts val="0"/>
              </a:spcBef>
              <a:spcAft>
                <a:spcPts val="0"/>
              </a:spcAft>
              <a:buSzPts val="4200"/>
              <a:buNone/>
              <a:defRPr sz="4200"/>
            </a:lvl2pPr>
            <a:lvl3pPr lvl="2" rtl="0" algn="ctr">
              <a:spcBef>
                <a:spcPts val="0"/>
              </a:spcBef>
              <a:spcAft>
                <a:spcPts val="0"/>
              </a:spcAft>
              <a:buSzPts val="4200"/>
              <a:buNone/>
              <a:defRPr sz="4200"/>
            </a:lvl3pPr>
            <a:lvl4pPr lvl="3" rtl="0" algn="ctr">
              <a:spcBef>
                <a:spcPts val="0"/>
              </a:spcBef>
              <a:spcAft>
                <a:spcPts val="0"/>
              </a:spcAft>
              <a:buSzPts val="4200"/>
              <a:buNone/>
              <a:defRPr sz="4200"/>
            </a:lvl4pPr>
            <a:lvl5pPr lvl="4" rtl="0" algn="ctr">
              <a:spcBef>
                <a:spcPts val="0"/>
              </a:spcBef>
              <a:spcAft>
                <a:spcPts val="0"/>
              </a:spcAft>
              <a:buSzPts val="4200"/>
              <a:buNone/>
              <a:defRPr sz="4200"/>
            </a:lvl5pPr>
            <a:lvl6pPr lvl="5" rtl="0" algn="ctr">
              <a:spcBef>
                <a:spcPts val="0"/>
              </a:spcBef>
              <a:spcAft>
                <a:spcPts val="0"/>
              </a:spcAft>
              <a:buSzPts val="4200"/>
              <a:buNone/>
              <a:defRPr sz="4200"/>
            </a:lvl6pPr>
            <a:lvl7pPr lvl="6" rtl="0" algn="ctr">
              <a:spcBef>
                <a:spcPts val="0"/>
              </a:spcBef>
              <a:spcAft>
                <a:spcPts val="0"/>
              </a:spcAft>
              <a:buSzPts val="4200"/>
              <a:buNone/>
              <a:defRPr sz="4200"/>
            </a:lvl7pPr>
            <a:lvl8pPr lvl="7" rtl="0" algn="ctr">
              <a:spcBef>
                <a:spcPts val="0"/>
              </a:spcBef>
              <a:spcAft>
                <a:spcPts val="0"/>
              </a:spcAft>
              <a:buSzPts val="4200"/>
              <a:buNone/>
              <a:defRPr sz="4200"/>
            </a:lvl8pPr>
            <a:lvl9pPr lvl="8" rtl="0" algn="ctr">
              <a:spcBef>
                <a:spcPts val="0"/>
              </a:spcBef>
              <a:spcAft>
                <a:spcPts val="0"/>
              </a:spcAft>
              <a:buSzPts val="4200"/>
              <a:buNone/>
              <a:defRPr sz="4200"/>
            </a:lvl9pPr>
          </a:lstStyle>
          <a:p/>
        </p:txBody>
      </p:sp>
      <p:sp>
        <p:nvSpPr>
          <p:cNvPr id="39" name="Google Shape;39;p9"/>
          <p:cNvSpPr txBox="1"/>
          <p:nvPr>
            <p:ph idx="1" type="subTitle"/>
          </p:nvPr>
        </p:nvSpPr>
        <p:spPr>
          <a:xfrm>
            <a:off x="265500" y="2803075"/>
            <a:ext cx="4045200" cy="12351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2100"/>
              <a:buNone/>
              <a:defRPr sz="2100"/>
            </a:lvl1pPr>
            <a:lvl2pPr lvl="1" rtl="0" algn="ctr">
              <a:lnSpc>
                <a:spcPct val="100000"/>
              </a:lnSpc>
              <a:spcBef>
                <a:spcPts val="0"/>
              </a:spcBef>
              <a:spcAft>
                <a:spcPts val="0"/>
              </a:spcAft>
              <a:buSzPts val="2100"/>
              <a:buNone/>
              <a:defRPr sz="2100"/>
            </a:lvl2pPr>
            <a:lvl3pPr lvl="2" rtl="0" algn="ctr">
              <a:lnSpc>
                <a:spcPct val="100000"/>
              </a:lnSpc>
              <a:spcBef>
                <a:spcPts val="0"/>
              </a:spcBef>
              <a:spcAft>
                <a:spcPts val="0"/>
              </a:spcAft>
              <a:buSzPts val="2100"/>
              <a:buNone/>
              <a:defRPr sz="2100"/>
            </a:lvl3pPr>
            <a:lvl4pPr lvl="3" rtl="0" algn="ctr">
              <a:lnSpc>
                <a:spcPct val="100000"/>
              </a:lnSpc>
              <a:spcBef>
                <a:spcPts val="0"/>
              </a:spcBef>
              <a:spcAft>
                <a:spcPts val="0"/>
              </a:spcAft>
              <a:buSzPts val="2100"/>
              <a:buNone/>
              <a:defRPr sz="2100"/>
            </a:lvl4pPr>
            <a:lvl5pPr lvl="4" rtl="0" algn="ctr">
              <a:lnSpc>
                <a:spcPct val="100000"/>
              </a:lnSpc>
              <a:spcBef>
                <a:spcPts val="0"/>
              </a:spcBef>
              <a:spcAft>
                <a:spcPts val="0"/>
              </a:spcAft>
              <a:buSzPts val="2100"/>
              <a:buNone/>
              <a:defRPr sz="2100"/>
            </a:lvl5pPr>
            <a:lvl6pPr lvl="5" rtl="0" algn="ctr">
              <a:lnSpc>
                <a:spcPct val="100000"/>
              </a:lnSpc>
              <a:spcBef>
                <a:spcPts val="0"/>
              </a:spcBef>
              <a:spcAft>
                <a:spcPts val="0"/>
              </a:spcAft>
              <a:buSzPts val="2100"/>
              <a:buNone/>
              <a:defRPr sz="2100"/>
            </a:lvl6pPr>
            <a:lvl7pPr lvl="6" rtl="0" algn="ctr">
              <a:lnSpc>
                <a:spcPct val="100000"/>
              </a:lnSpc>
              <a:spcBef>
                <a:spcPts val="0"/>
              </a:spcBef>
              <a:spcAft>
                <a:spcPts val="0"/>
              </a:spcAft>
              <a:buSzPts val="2100"/>
              <a:buNone/>
              <a:defRPr sz="2100"/>
            </a:lvl7pPr>
            <a:lvl8pPr lvl="7" rtl="0" algn="ctr">
              <a:lnSpc>
                <a:spcPct val="100000"/>
              </a:lnSpc>
              <a:spcBef>
                <a:spcPts val="0"/>
              </a:spcBef>
              <a:spcAft>
                <a:spcPts val="0"/>
              </a:spcAft>
              <a:buSzPts val="2100"/>
              <a:buNone/>
              <a:defRPr sz="2100"/>
            </a:lvl8pPr>
            <a:lvl9pPr lvl="8" rtl="0" algn="ctr">
              <a:lnSpc>
                <a:spcPct val="100000"/>
              </a:lnSpc>
              <a:spcBef>
                <a:spcPts val="0"/>
              </a:spcBef>
              <a:spcAft>
                <a:spcPts val="0"/>
              </a:spcAft>
              <a:buSzPts val="2100"/>
              <a:buNone/>
              <a:defRPr sz="2100"/>
            </a:lvl9pPr>
          </a:lstStyle>
          <a:p/>
        </p:txBody>
      </p:sp>
      <p:sp>
        <p:nvSpPr>
          <p:cNvPr id="40" name="Google Shape;40;p9"/>
          <p:cNvSpPr txBox="1"/>
          <p:nvPr>
            <p:ph idx="2" type="body"/>
          </p:nvPr>
        </p:nvSpPr>
        <p:spPr>
          <a:xfrm>
            <a:off x="4939500" y="724075"/>
            <a:ext cx="3837000" cy="3695100"/>
          </a:xfrm>
          <a:prstGeom prst="rect">
            <a:avLst/>
          </a:prstGeom>
        </p:spPr>
        <p:txBody>
          <a:bodyPr anchorCtr="0" anchor="ctr" bIns="91425" lIns="91425" spcFirstLastPara="1" rIns="91425" wrap="square" tIns="91425">
            <a:noAutofit/>
          </a:bodyPr>
          <a:lstStyle>
            <a:lvl1pPr indent="-342900" lvl="0" marL="457200" rtl="0">
              <a:spcBef>
                <a:spcPts val="0"/>
              </a:spcBef>
              <a:spcAft>
                <a:spcPts val="0"/>
              </a:spcAft>
              <a:buSzPts val="1800"/>
              <a:buChar char="●"/>
              <a:defRPr/>
            </a:lvl1pPr>
            <a:lvl2pPr indent="-317500" lvl="1" marL="914400" rtl="0">
              <a:spcBef>
                <a:spcPts val="1600"/>
              </a:spcBef>
              <a:spcAft>
                <a:spcPts val="0"/>
              </a:spcAft>
              <a:buSzPts val="1400"/>
              <a:buChar char="○"/>
              <a:defRPr/>
            </a:lvl2pPr>
            <a:lvl3pPr indent="-317500" lvl="2" marL="1371600" rtl="0">
              <a:spcBef>
                <a:spcPts val="1600"/>
              </a:spcBef>
              <a:spcAft>
                <a:spcPts val="0"/>
              </a:spcAft>
              <a:buSzPts val="1400"/>
              <a:buChar char="■"/>
              <a:defRPr/>
            </a:lvl3pPr>
            <a:lvl4pPr indent="-317500" lvl="3" marL="1828800" rtl="0">
              <a:spcBef>
                <a:spcPts val="1600"/>
              </a:spcBef>
              <a:spcAft>
                <a:spcPts val="0"/>
              </a:spcAft>
              <a:buSzPts val="1400"/>
              <a:buChar char="●"/>
              <a:defRPr/>
            </a:lvl4pPr>
            <a:lvl5pPr indent="-317500" lvl="4" marL="2286000" rtl="0">
              <a:spcBef>
                <a:spcPts val="1600"/>
              </a:spcBef>
              <a:spcAft>
                <a:spcPts val="0"/>
              </a:spcAft>
              <a:buSzPts val="1400"/>
              <a:buChar char="○"/>
              <a:defRPr/>
            </a:lvl5pPr>
            <a:lvl6pPr indent="-317500" lvl="5" marL="2743200" rtl="0">
              <a:spcBef>
                <a:spcPts val="1600"/>
              </a:spcBef>
              <a:spcAft>
                <a:spcPts val="0"/>
              </a:spcAft>
              <a:buSzPts val="1400"/>
              <a:buChar char="■"/>
              <a:defRPr/>
            </a:lvl6pPr>
            <a:lvl7pPr indent="-317500" lvl="6" marL="3200400" rtl="0">
              <a:spcBef>
                <a:spcPts val="1600"/>
              </a:spcBef>
              <a:spcAft>
                <a:spcPts val="0"/>
              </a:spcAft>
              <a:buSzPts val="1400"/>
              <a:buChar char="●"/>
              <a:defRPr/>
            </a:lvl7pPr>
            <a:lvl8pPr indent="-317500" lvl="7" marL="3657600" rtl="0">
              <a:spcBef>
                <a:spcPts val="1600"/>
              </a:spcBef>
              <a:spcAft>
                <a:spcPts val="0"/>
              </a:spcAft>
              <a:buSzPts val="1400"/>
              <a:buChar char="○"/>
              <a:defRPr/>
            </a:lvl8pPr>
            <a:lvl9pPr indent="-317500" lvl="8" marL="4114800" rtl="0">
              <a:spcBef>
                <a:spcPts val="1600"/>
              </a:spcBef>
              <a:spcAft>
                <a:spcPts val="1600"/>
              </a:spcAft>
              <a:buSzPts val="1400"/>
              <a:buChar char="■"/>
              <a:defRPr/>
            </a:lvl9pPr>
          </a:lstStyle>
          <a:p/>
        </p:txBody>
      </p:sp>
      <p:sp>
        <p:nvSpPr>
          <p:cNvPr id="41" name="Google Shape;41;p9"/>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2" name="Shape 42"/>
        <p:cNvGrpSpPr/>
        <p:nvPr/>
      </p:nvGrpSpPr>
      <p:grpSpPr>
        <a:xfrm>
          <a:off x="0" y="0"/>
          <a:ext cx="0" cy="0"/>
          <a:chOff x="0" y="0"/>
          <a:chExt cx="0" cy="0"/>
        </a:xfrm>
      </p:grpSpPr>
      <p:sp>
        <p:nvSpPr>
          <p:cNvPr id="43" name="Google Shape;43;p10"/>
          <p:cNvSpPr txBox="1"/>
          <p:nvPr>
            <p:ph idx="1" type="body"/>
          </p:nvPr>
        </p:nvSpPr>
        <p:spPr>
          <a:xfrm>
            <a:off x="311700" y="4230575"/>
            <a:ext cx="5998800" cy="605100"/>
          </a:xfrm>
          <a:prstGeom prst="rect">
            <a:avLst/>
          </a:prstGeom>
        </p:spPr>
        <p:txBody>
          <a:bodyPr anchorCtr="0" anchor="ctr" bIns="91425" lIns="91425" spcFirstLastPara="1" rIns="91425" wrap="square" tIns="91425">
            <a:noAutofit/>
          </a:bodyPr>
          <a:lstStyle>
            <a:lvl1pPr indent="-228600" lvl="0" marL="457200" rtl="0">
              <a:lnSpc>
                <a:spcPct val="100000"/>
              </a:lnSpc>
              <a:spcBef>
                <a:spcPts val="0"/>
              </a:spcBef>
              <a:spcAft>
                <a:spcPts val="0"/>
              </a:spcAft>
              <a:buSzPts val="1800"/>
              <a:buNone/>
              <a:defRPr/>
            </a:lvl1pPr>
          </a:lstStyle>
          <a:p/>
        </p:txBody>
      </p:sp>
      <p:sp>
        <p:nvSpPr>
          <p:cNvPr id="44" name="Google Shape;44;p10"/>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2"/>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lvl1pPr lvl="0" rtl="0">
              <a:spcBef>
                <a:spcPts val="0"/>
              </a:spcBef>
              <a:spcAft>
                <a:spcPts val="0"/>
              </a:spcAft>
              <a:buClr>
                <a:schemeClr val="dk1"/>
              </a:buClr>
              <a:buSzPts val="2800"/>
              <a:buNone/>
              <a:defRPr sz="2800">
                <a:solidFill>
                  <a:schemeClr val="dk1"/>
                </a:solidFill>
              </a:defRPr>
            </a:lvl1pPr>
            <a:lvl2pPr lvl="1" rtl="0">
              <a:spcBef>
                <a:spcPts val="0"/>
              </a:spcBef>
              <a:spcAft>
                <a:spcPts val="0"/>
              </a:spcAft>
              <a:buClr>
                <a:schemeClr val="dk1"/>
              </a:buClr>
              <a:buSzPts val="2800"/>
              <a:buNone/>
              <a:defRPr sz="2800">
                <a:solidFill>
                  <a:schemeClr val="dk1"/>
                </a:solidFill>
              </a:defRPr>
            </a:lvl2pPr>
            <a:lvl3pPr lvl="2" rtl="0">
              <a:spcBef>
                <a:spcPts val="0"/>
              </a:spcBef>
              <a:spcAft>
                <a:spcPts val="0"/>
              </a:spcAft>
              <a:buClr>
                <a:schemeClr val="dk1"/>
              </a:buClr>
              <a:buSzPts val="2800"/>
              <a:buNone/>
              <a:defRPr sz="2800">
                <a:solidFill>
                  <a:schemeClr val="dk1"/>
                </a:solidFill>
              </a:defRPr>
            </a:lvl3pPr>
            <a:lvl4pPr lvl="3" rtl="0">
              <a:spcBef>
                <a:spcPts val="0"/>
              </a:spcBef>
              <a:spcAft>
                <a:spcPts val="0"/>
              </a:spcAft>
              <a:buClr>
                <a:schemeClr val="dk1"/>
              </a:buClr>
              <a:buSzPts val="2800"/>
              <a:buNone/>
              <a:defRPr sz="2800">
                <a:solidFill>
                  <a:schemeClr val="dk1"/>
                </a:solidFill>
              </a:defRPr>
            </a:lvl4pPr>
            <a:lvl5pPr lvl="4" rtl="0">
              <a:spcBef>
                <a:spcPts val="0"/>
              </a:spcBef>
              <a:spcAft>
                <a:spcPts val="0"/>
              </a:spcAft>
              <a:buClr>
                <a:schemeClr val="dk1"/>
              </a:buClr>
              <a:buSzPts val="2800"/>
              <a:buNone/>
              <a:defRPr sz="2800">
                <a:solidFill>
                  <a:schemeClr val="dk1"/>
                </a:solidFill>
              </a:defRPr>
            </a:lvl5pPr>
            <a:lvl6pPr lvl="5" rtl="0">
              <a:spcBef>
                <a:spcPts val="0"/>
              </a:spcBef>
              <a:spcAft>
                <a:spcPts val="0"/>
              </a:spcAft>
              <a:buClr>
                <a:schemeClr val="dk1"/>
              </a:buClr>
              <a:buSzPts val="2800"/>
              <a:buNone/>
              <a:defRPr sz="2800">
                <a:solidFill>
                  <a:schemeClr val="dk1"/>
                </a:solidFill>
              </a:defRPr>
            </a:lvl6pPr>
            <a:lvl7pPr lvl="6" rtl="0">
              <a:spcBef>
                <a:spcPts val="0"/>
              </a:spcBef>
              <a:spcAft>
                <a:spcPts val="0"/>
              </a:spcAft>
              <a:buClr>
                <a:schemeClr val="dk1"/>
              </a:buClr>
              <a:buSzPts val="2800"/>
              <a:buNone/>
              <a:defRPr sz="2800">
                <a:solidFill>
                  <a:schemeClr val="dk1"/>
                </a:solidFill>
              </a:defRPr>
            </a:lvl7pPr>
            <a:lvl8pPr lvl="7" rtl="0">
              <a:spcBef>
                <a:spcPts val="0"/>
              </a:spcBef>
              <a:spcAft>
                <a:spcPts val="0"/>
              </a:spcAft>
              <a:buClr>
                <a:schemeClr val="dk1"/>
              </a:buClr>
              <a:buSzPts val="2800"/>
              <a:buNone/>
              <a:defRPr sz="2800">
                <a:solidFill>
                  <a:schemeClr val="dk1"/>
                </a:solidFill>
              </a:defRPr>
            </a:lvl8pPr>
            <a:lvl9pPr lvl="8" rtl="0">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Autofit/>
          </a:bodyPr>
          <a:lstStyle>
            <a:lvl1pPr indent="-342900" lvl="0" marL="457200" rtl="0">
              <a:lnSpc>
                <a:spcPct val="115000"/>
              </a:lnSpc>
              <a:spcBef>
                <a:spcPts val="0"/>
              </a:spcBef>
              <a:spcAft>
                <a:spcPts val="0"/>
              </a:spcAft>
              <a:buClr>
                <a:schemeClr val="dk2"/>
              </a:buClr>
              <a:buSzPts val="1800"/>
              <a:buChar char="●"/>
              <a:defRPr sz="1800">
                <a:solidFill>
                  <a:schemeClr val="dk2"/>
                </a:solidFill>
              </a:defRPr>
            </a:lvl1pPr>
            <a:lvl2pPr indent="-317500" lvl="1" marL="914400" rtl="0">
              <a:lnSpc>
                <a:spcPct val="115000"/>
              </a:lnSpc>
              <a:spcBef>
                <a:spcPts val="1600"/>
              </a:spcBef>
              <a:spcAft>
                <a:spcPts val="0"/>
              </a:spcAft>
              <a:buClr>
                <a:schemeClr val="dk2"/>
              </a:buClr>
              <a:buSzPts val="1400"/>
              <a:buChar char="○"/>
              <a:defRPr>
                <a:solidFill>
                  <a:schemeClr val="dk2"/>
                </a:solidFill>
              </a:defRPr>
            </a:lvl2pPr>
            <a:lvl3pPr indent="-317500" lvl="2" marL="1371600" rtl="0">
              <a:lnSpc>
                <a:spcPct val="115000"/>
              </a:lnSpc>
              <a:spcBef>
                <a:spcPts val="1600"/>
              </a:spcBef>
              <a:spcAft>
                <a:spcPts val="0"/>
              </a:spcAft>
              <a:buClr>
                <a:schemeClr val="dk2"/>
              </a:buClr>
              <a:buSzPts val="1400"/>
              <a:buChar char="■"/>
              <a:defRPr>
                <a:solidFill>
                  <a:schemeClr val="dk2"/>
                </a:solidFill>
              </a:defRPr>
            </a:lvl3pPr>
            <a:lvl4pPr indent="-317500" lvl="3" marL="1828800" rtl="0">
              <a:lnSpc>
                <a:spcPct val="115000"/>
              </a:lnSpc>
              <a:spcBef>
                <a:spcPts val="1600"/>
              </a:spcBef>
              <a:spcAft>
                <a:spcPts val="0"/>
              </a:spcAft>
              <a:buClr>
                <a:schemeClr val="dk2"/>
              </a:buClr>
              <a:buSzPts val="1400"/>
              <a:buChar char="●"/>
              <a:defRPr>
                <a:solidFill>
                  <a:schemeClr val="dk2"/>
                </a:solidFill>
              </a:defRPr>
            </a:lvl4pPr>
            <a:lvl5pPr indent="-317500" lvl="4" marL="2286000" rtl="0">
              <a:lnSpc>
                <a:spcPct val="115000"/>
              </a:lnSpc>
              <a:spcBef>
                <a:spcPts val="1600"/>
              </a:spcBef>
              <a:spcAft>
                <a:spcPts val="0"/>
              </a:spcAft>
              <a:buClr>
                <a:schemeClr val="dk2"/>
              </a:buClr>
              <a:buSzPts val="1400"/>
              <a:buChar char="○"/>
              <a:defRPr>
                <a:solidFill>
                  <a:schemeClr val="dk2"/>
                </a:solidFill>
              </a:defRPr>
            </a:lvl5pPr>
            <a:lvl6pPr indent="-317500" lvl="5" marL="2743200" rtl="0">
              <a:lnSpc>
                <a:spcPct val="115000"/>
              </a:lnSpc>
              <a:spcBef>
                <a:spcPts val="1600"/>
              </a:spcBef>
              <a:spcAft>
                <a:spcPts val="0"/>
              </a:spcAft>
              <a:buClr>
                <a:schemeClr val="dk2"/>
              </a:buClr>
              <a:buSzPts val="1400"/>
              <a:buChar char="■"/>
              <a:defRPr>
                <a:solidFill>
                  <a:schemeClr val="dk2"/>
                </a:solidFill>
              </a:defRPr>
            </a:lvl6pPr>
            <a:lvl7pPr indent="-317500" lvl="6" marL="3200400" rtl="0">
              <a:lnSpc>
                <a:spcPct val="115000"/>
              </a:lnSpc>
              <a:spcBef>
                <a:spcPts val="1600"/>
              </a:spcBef>
              <a:spcAft>
                <a:spcPts val="0"/>
              </a:spcAft>
              <a:buClr>
                <a:schemeClr val="dk2"/>
              </a:buClr>
              <a:buSzPts val="1400"/>
              <a:buChar char="●"/>
              <a:defRPr>
                <a:solidFill>
                  <a:schemeClr val="dk2"/>
                </a:solidFill>
              </a:defRPr>
            </a:lvl7pPr>
            <a:lvl8pPr indent="-317500" lvl="7" marL="3657600" rtl="0">
              <a:lnSpc>
                <a:spcPct val="115000"/>
              </a:lnSpc>
              <a:spcBef>
                <a:spcPts val="1600"/>
              </a:spcBef>
              <a:spcAft>
                <a:spcPts val="0"/>
              </a:spcAft>
              <a:buClr>
                <a:schemeClr val="dk2"/>
              </a:buClr>
              <a:buSzPts val="1400"/>
              <a:buChar char="○"/>
              <a:defRPr>
                <a:solidFill>
                  <a:schemeClr val="dk2"/>
                </a:solidFill>
              </a:defRPr>
            </a:lvl8pPr>
            <a:lvl9pPr indent="-317500" lvl="8" marL="4114800" rtl="0">
              <a:lnSpc>
                <a:spcPct val="115000"/>
              </a:lnSpc>
              <a:spcBef>
                <a:spcPts val="1600"/>
              </a:spcBef>
              <a:spcAft>
                <a:spcPts val="160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lvl="0" rtl="0" algn="r">
              <a:buNone/>
              <a:defRPr sz="1000">
                <a:solidFill>
                  <a:schemeClr val="dk2"/>
                </a:solidFill>
              </a:defRPr>
            </a:lvl1pPr>
            <a:lvl2pPr lvl="1" rtl="0" algn="r">
              <a:buNone/>
              <a:defRPr sz="1000">
                <a:solidFill>
                  <a:schemeClr val="dk2"/>
                </a:solidFill>
              </a:defRPr>
            </a:lvl2pPr>
            <a:lvl3pPr lvl="2" rtl="0" algn="r">
              <a:buNone/>
              <a:defRPr sz="1000">
                <a:solidFill>
                  <a:schemeClr val="dk2"/>
                </a:solidFill>
              </a:defRPr>
            </a:lvl3pPr>
            <a:lvl4pPr lvl="3" rtl="0" algn="r">
              <a:buNone/>
              <a:defRPr sz="1000">
                <a:solidFill>
                  <a:schemeClr val="dk2"/>
                </a:solidFill>
              </a:defRPr>
            </a:lvl4pPr>
            <a:lvl5pPr lvl="4" rtl="0" algn="r">
              <a:buNone/>
              <a:defRPr sz="1000">
                <a:solidFill>
                  <a:schemeClr val="dk2"/>
                </a:solidFill>
              </a:defRPr>
            </a:lvl5pPr>
            <a:lvl6pPr lvl="5" rtl="0" algn="r">
              <a:buNone/>
              <a:defRPr sz="1000">
                <a:solidFill>
                  <a:schemeClr val="dk2"/>
                </a:solidFill>
              </a:defRPr>
            </a:lvl6pPr>
            <a:lvl7pPr lvl="6" rtl="0" algn="r">
              <a:buNone/>
              <a:defRPr sz="1000">
                <a:solidFill>
                  <a:schemeClr val="dk2"/>
                </a:solidFill>
              </a:defRPr>
            </a:lvl7pPr>
            <a:lvl8pPr lvl="7" rtl="0" algn="r">
              <a:buNone/>
              <a:defRPr sz="1000">
                <a:solidFill>
                  <a:schemeClr val="dk2"/>
                </a:solidFill>
              </a:defRPr>
            </a:lvl8pPr>
            <a:lvl9pPr lvl="8" rtl="0" algn="r">
              <a:buNone/>
              <a:defRPr sz="1000">
                <a:solidFill>
                  <a:schemeClr val="dk2"/>
                </a:solidFill>
              </a:defRPr>
            </a:lvl9pPr>
          </a:lstStyle>
          <a:p>
            <a:pPr indent="0" lvl="0" marL="0" rtl="0" algn="r">
              <a:spcBef>
                <a:spcPts val="0"/>
              </a:spcBef>
              <a:spcAft>
                <a:spcPts val="0"/>
              </a:spcAft>
              <a:buNone/>
            </a:pPr>
            <a:fld id="{00000000-1234-1234-1234-123412341234}" type="slidenum">
              <a:rPr lang="en-GB"/>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 Id="rId3" Type="http://schemas.openxmlformats.org/officeDocument/2006/relationships/hyperlink" Target="mailto:info@rdc.asia" TargetMode="External"/><Relationship Id="rId4" Type="http://schemas.openxmlformats.org/officeDocument/2006/relationships/hyperlink" Target="mailto:info@rdc.asia" TargetMode="External"/><Relationship Id="rId5" Type="http://schemas.openxmlformats.org/officeDocument/2006/relationships/hyperlink" Target="mailto:info@rdc.asia" TargetMode="External"/><Relationship Id="rId6" Type="http://schemas.openxmlformats.org/officeDocument/2006/relationships/image" Target="../media/image8.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 Id="rId3" Type="http://schemas.openxmlformats.org/officeDocument/2006/relationships/image" Target="../media/image8.png"/><Relationship Id="rId4" Type="http://schemas.openxmlformats.org/officeDocument/2006/relationships/image" Target="../media/image1.png"/><Relationship Id="rId5" Type="http://schemas.openxmlformats.org/officeDocument/2006/relationships/image" Target="../media/image2.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 Id="rId3" Type="http://schemas.openxmlformats.org/officeDocument/2006/relationships/image" Target="../media/image8.png"/><Relationship Id="rId4" Type="http://schemas.openxmlformats.org/officeDocument/2006/relationships/image" Target="../media/image10.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 Id="rId3" Type="http://schemas.openxmlformats.org/officeDocument/2006/relationships/image" Target="../media/image8.png"/><Relationship Id="rId4" Type="http://schemas.openxmlformats.org/officeDocument/2006/relationships/image" Target="../media/image10.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 Id="rId3" Type="http://schemas.openxmlformats.org/officeDocument/2006/relationships/image" Target="../media/image8.png"/><Relationship Id="rId4" Type="http://schemas.openxmlformats.org/officeDocument/2006/relationships/image" Target="../media/image1.png"/><Relationship Id="rId5" Type="http://schemas.openxmlformats.org/officeDocument/2006/relationships/image" Target="../media/image10.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 Id="rId3" Type="http://schemas.openxmlformats.org/officeDocument/2006/relationships/image" Target="../media/image8.png"/><Relationship Id="rId4" Type="http://schemas.openxmlformats.org/officeDocument/2006/relationships/image" Target="../media/image11.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xml"/><Relationship Id="rId3" Type="http://schemas.openxmlformats.org/officeDocument/2006/relationships/image" Target="../media/image11.png"/><Relationship Id="rId4" Type="http://schemas.openxmlformats.org/officeDocument/2006/relationships/image" Target="../media/image8.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xml"/><Relationship Id="rId3" Type="http://schemas.openxmlformats.org/officeDocument/2006/relationships/image" Target="../media/image11.png"/><Relationship Id="rId4" Type="http://schemas.openxmlformats.org/officeDocument/2006/relationships/image" Target="../media/image8.png"/><Relationship Id="rId5" Type="http://schemas.openxmlformats.org/officeDocument/2006/relationships/image" Target="../media/image1.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7.xml"/><Relationship Id="rId3" Type="http://schemas.openxmlformats.org/officeDocument/2006/relationships/image" Target="../media/image8.png"/><Relationship Id="rId4" Type="http://schemas.openxmlformats.org/officeDocument/2006/relationships/image" Target="../media/image2.png"/><Relationship Id="rId5" Type="http://schemas.openxmlformats.org/officeDocument/2006/relationships/image" Target="../media/image11.png"/><Relationship Id="rId6" Type="http://schemas.openxmlformats.org/officeDocument/2006/relationships/image" Target="../media/image10.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8.xml"/><Relationship Id="rId3" Type="http://schemas.openxmlformats.org/officeDocument/2006/relationships/image" Target="../media/image8.png"/><Relationship Id="rId4" Type="http://schemas.openxmlformats.org/officeDocument/2006/relationships/image" Target="../media/image2.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9.xml"/><Relationship Id="rId3" Type="http://schemas.openxmlformats.org/officeDocument/2006/relationships/image" Target="../media/image8.png"/><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 Id="rId3" Type="http://schemas.openxmlformats.org/officeDocument/2006/relationships/image" Target="../media/image6.jp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0.xml"/><Relationship Id="rId3" Type="http://schemas.openxmlformats.org/officeDocument/2006/relationships/image" Target="../media/image8.png"/><Relationship Id="rId4" Type="http://schemas.openxmlformats.org/officeDocument/2006/relationships/image" Target="../media/image2.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1.xml"/><Relationship Id="rId3" Type="http://schemas.openxmlformats.org/officeDocument/2006/relationships/image" Target="../media/image8.png"/><Relationship Id="rId4" Type="http://schemas.openxmlformats.org/officeDocument/2006/relationships/image" Target="../media/image10.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2.xml"/><Relationship Id="rId3" Type="http://schemas.openxmlformats.org/officeDocument/2006/relationships/image" Target="../media/image8.png"/><Relationship Id="rId4" Type="http://schemas.openxmlformats.org/officeDocument/2006/relationships/image" Target="../media/image10.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3.xml"/><Relationship Id="rId3" Type="http://schemas.openxmlformats.org/officeDocument/2006/relationships/image" Target="../media/image11.png"/><Relationship Id="rId4" Type="http://schemas.openxmlformats.org/officeDocument/2006/relationships/image" Target="../media/image8.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4.xml"/><Relationship Id="rId3" Type="http://schemas.openxmlformats.org/officeDocument/2006/relationships/image" Target="../media/image11.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5.xml"/><Relationship Id="rId3" Type="http://schemas.openxmlformats.org/officeDocument/2006/relationships/image" Target="../media/image11.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6.xml"/><Relationship Id="rId3" Type="http://schemas.openxmlformats.org/officeDocument/2006/relationships/image" Target="../media/image11.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7.xml"/><Relationship Id="rId3" Type="http://schemas.openxmlformats.org/officeDocument/2006/relationships/hyperlink" Target="mailto:wanizar@gmail.com" TargetMode="External"/><Relationship Id="rId4" Type="http://schemas.openxmlformats.org/officeDocument/2006/relationships/hyperlink" Target="mailto:syuhada.schluessel@gmail.com" TargetMode="External"/><Relationship Id="rId5" Type="http://schemas.openxmlformats.org/officeDocument/2006/relationships/hyperlink" Target="mailto:apitns@gmail.com" TargetMode="External"/><Relationship Id="rId6" Type="http://schemas.openxmlformats.org/officeDocument/2006/relationships/hyperlink" Target="mailto:apitns@gmail.com" TargetMode="Externa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8.xml"/><Relationship Id="rId3" Type="http://schemas.openxmlformats.org/officeDocument/2006/relationships/hyperlink" Target="mailto:info@rdc.asia" TargetMode="External"/><Relationship Id="rId4" Type="http://schemas.openxmlformats.org/officeDocument/2006/relationships/image" Target="../media/image8.png"/><Relationship Id="rId5" Type="http://schemas.openxmlformats.org/officeDocument/2006/relationships/image" Target="../media/image9.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9.xml"/><Relationship Id="rId3" Type="http://schemas.openxmlformats.org/officeDocument/2006/relationships/image" Target="../media/image13.jpg"/><Relationship Id="rId4" Type="http://schemas.openxmlformats.org/officeDocument/2006/relationships/image" Target="../media/image8.png"/><Relationship Id="rId5" Type="http://schemas.openxmlformats.org/officeDocument/2006/relationships/image" Target="../media/image2.png"/><Relationship Id="rId6" Type="http://schemas.openxmlformats.org/officeDocument/2006/relationships/image" Target="../media/image10.png"/><Relationship Id="rId7" Type="http://schemas.openxmlformats.org/officeDocument/2006/relationships/image" Target="../media/image11.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8.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image" Target="../media/image8.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image" Target="../media/image8.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image" Target="../media/image3.jpg"/><Relationship Id="rId4" Type="http://schemas.openxmlformats.org/officeDocument/2006/relationships/image" Target="../media/image8.png"/><Relationship Id="rId5" Type="http://schemas.openxmlformats.org/officeDocument/2006/relationships/image" Target="../media/image4.jpg"/><Relationship Id="rId6" Type="http://schemas.openxmlformats.org/officeDocument/2006/relationships/image" Target="../media/image5.jpg"/><Relationship Id="rId7" Type="http://schemas.openxmlformats.org/officeDocument/2006/relationships/image" Target="../media/image7.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image" Target="../media/image8.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 Id="rId3" Type="http://schemas.openxmlformats.org/officeDocument/2006/relationships/image" Target="../media/image8.png"/><Relationship Id="rId4" Type="http://schemas.openxmlformats.org/officeDocument/2006/relationships/image" Target="../media/image2.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 Id="rId3" Type="http://schemas.openxmlformats.org/officeDocument/2006/relationships/image" Target="../media/image8.png"/><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4" name="Shape 54"/>
        <p:cNvGrpSpPr/>
        <p:nvPr/>
      </p:nvGrpSpPr>
      <p:grpSpPr>
        <a:xfrm>
          <a:off x="0" y="0"/>
          <a:ext cx="0" cy="0"/>
          <a:chOff x="0" y="0"/>
          <a:chExt cx="0" cy="0"/>
        </a:xfrm>
      </p:grpSpPr>
      <p:sp>
        <p:nvSpPr>
          <p:cNvPr id="55" name="Google Shape;55;p13"/>
          <p:cNvSpPr txBox="1"/>
          <p:nvPr>
            <p:ph idx="4294967295" type="subTitle"/>
          </p:nvPr>
        </p:nvSpPr>
        <p:spPr>
          <a:xfrm>
            <a:off x="311725" y="1706425"/>
            <a:ext cx="8520600" cy="498000"/>
          </a:xfrm>
          <a:prstGeom prst="rect">
            <a:avLst/>
          </a:prstGeom>
          <a:effectLst>
            <a:outerShdw blurRad="57150" rotWithShape="0" algn="bl" dir="5400000" dist="19050">
              <a:srgbClr val="000000">
                <a:alpha val="50000"/>
              </a:srgbClr>
            </a:outerShdw>
          </a:effectLst>
        </p:spPr>
        <p:txBody>
          <a:bodyPr anchorCtr="0" anchor="t" bIns="91425" lIns="91425" spcFirstLastPara="1" rIns="91425" wrap="square" tIns="91425">
            <a:noAutofit/>
          </a:bodyPr>
          <a:lstStyle/>
          <a:p>
            <a:pPr indent="0" lvl="0" marL="0" rtl="0" algn="ctr">
              <a:spcBef>
                <a:spcPts val="0"/>
              </a:spcBef>
              <a:spcAft>
                <a:spcPts val="0"/>
              </a:spcAft>
              <a:buNone/>
            </a:pPr>
            <a:r>
              <a:rPr b="1" lang="en-GB" sz="2400">
                <a:solidFill>
                  <a:srgbClr val="000000"/>
                </a:solidFill>
              </a:rPr>
              <a:t>RDC Summit 2022</a:t>
            </a:r>
            <a:endParaRPr b="1" sz="2400">
              <a:solidFill>
                <a:srgbClr val="000000"/>
              </a:solidFill>
            </a:endParaRPr>
          </a:p>
          <a:p>
            <a:pPr indent="0" lvl="0" marL="0" rtl="0" algn="l">
              <a:spcBef>
                <a:spcPts val="1600"/>
              </a:spcBef>
              <a:spcAft>
                <a:spcPts val="1600"/>
              </a:spcAft>
              <a:buNone/>
            </a:pPr>
            <a:r>
              <a:t/>
            </a:r>
            <a:endParaRPr sz="2400">
              <a:solidFill>
                <a:srgbClr val="000000"/>
              </a:solidFill>
            </a:endParaRPr>
          </a:p>
        </p:txBody>
      </p:sp>
      <p:sp>
        <p:nvSpPr>
          <p:cNvPr id="56" name="Google Shape;56;p13"/>
          <p:cNvSpPr txBox="1"/>
          <p:nvPr/>
        </p:nvSpPr>
        <p:spPr>
          <a:xfrm>
            <a:off x="1231775" y="3884699"/>
            <a:ext cx="6680400" cy="9996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GB">
                <a:latin typeface="Lato"/>
                <a:ea typeface="Lato"/>
                <a:cs typeface="Lato"/>
                <a:sym typeface="Lato"/>
              </a:rPr>
              <a:t>Contact Us</a:t>
            </a:r>
            <a:endParaRPr b="1">
              <a:latin typeface="Lato"/>
              <a:ea typeface="Lato"/>
              <a:cs typeface="Lato"/>
              <a:sym typeface="Lato"/>
            </a:endParaRPr>
          </a:p>
          <a:p>
            <a:pPr indent="0" lvl="0" marL="0" rtl="0" algn="ctr">
              <a:spcBef>
                <a:spcPts val="0"/>
              </a:spcBef>
              <a:spcAft>
                <a:spcPts val="0"/>
              </a:spcAft>
              <a:buNone/>
            </a:pPr>
            <a:r>
              <a:rPr b="1" lang="en-GB">
                <a:latin typeface="Lato"/>
                <a:ea typeface="Lato"/>
                <a:cs typeface="Lato"/>
                <a:sym typeface="Lato"/>
              </a:rPr>
              <a:t>RDC Summit Secretariat</a:t>
            </a:r>
            <a:endParaRPr b="1">
              <a:latin typeface="Lato"/>
              <a:ea typeface="Lato"/>
              <a:cs typeface="Lato"/>
              <a:sym typeface="Lato"/>
            </a:endParaRPr>
          </a:p>
          <a:p>
            <a:pPr indent="0" lvl="0" marL="0" rtl="0" algn="ctr">
              <a:spcBef>
                <a:spcPts val="0"/>
              </a:spcBef>
              <a:spcAft>
                <a:spcPts val="0"/>
              </a:spcAft>
              <a:buNone/>
            </a:pPr>
            <a:r>
              <a:rPr b="1" lang="en-GB">
                <a:latin typeface="Lato"/>
                <a:ea typeface="Lato"/>
                <a:cs typeface="Lato"/>
                <a:sym typeface="Lato"/>
              </a:rPr>
              <a:t>Email: </a:t>
            </a:r>
            <a:r>
              <a:rPr lang="en-GB" u="sng">
                <a:solidFill>
                  <a:schemeClr val="hlink"/>
                </a:solidFill>
                <a:latin typeface="Lato"/>
                <a:ea typeface="Lato"/>
                <a:cs typeface="Lato"/>
                <a:sym typeface="Lato"/>
                <a:hlinkClick r:id="rId3"/>
              </a:rPr>
              <a:t>info@</a:t>
            </a:r>
            <a:r>
              <a:rPr lang="en-GB" u="sng">
                <a:solidFill>
                  <a:schemeClr val="hlink"/>
                </a:solidFill>
                <a:latin typeface="Lato"/>
                <a:ea typeface="Lato"/>
                <a:cs typeface="Lato"/>
                <a:sym typeface="Lato"/>
                <a:hlinkClick r:id="rId4"/>
              </a:rPr>
              <a:t>rdc</a:t>
            </a:r>
            <a:r>
              <a:rPr lang="en-GB" u="sng">
                <a:solidFill>
                  <a:schemeClr val="hlink"/>
                </a:solidFill>
                <a:latin typeface="Lato"/>
                <a:ea typeface="Lato"/>
                <a:cs typeface="Lato"/>
                <a:sym typeface="Lato"/>
                <a:hlinkClick r:id="rId5"/>
              </a:rPr>
              <a:t>.asia</a:t>
            </a:r>
            <a:endParaRPr>
              <a:latin typeface="Lato"/>
              <a:ea typeface="Lato"/>
              <a:cs typeface="Lato"/>
              <a:sym typeface="Lato"/>
            </a:endParaRPr>
          </a:p>
          <a:p>
            <a:pPr indent="0" lvl="0" marL="0" rtl="0" algn="ctr">
              <a:spcBef>
                <a:spcPts val="0"/>
              </a:spcBef>
              <a:spcAft>
                <a:spcPts val="0"/>
              </a:spcAft>
              <a:buNone/>
            </a:pPr>
            <a:r>
              <a:rPr b="1" lang="en-GB">
                <a:latin typeface="Lato"/>
                <a:ea typeface="Lato"/>
                <a:cs typeface="Lato"/>
                <a:sym typeface="Lato"/>
              </a:rPr>
              <a:t>www.rdc.asia/summit</a:t>
            </a:r>
            <a:endParaRPr b="1">
              <a:latin typeface="Lato"/>
              <a:ea typeface="Lato"/>
              <a:cs typeface="Lato"/>
              <a:sym typeface="Lato"/>
            </a:endParaRPr>
          </a:p>
        </p:txBody>
      </p:sp>
      <p:sp>
        <p:nvSpPr>
          <p:cNvPr id="57" name="Google Shape;57;p13"/>
          <p:cNvSpPr txBox="1"/>
          <p:nvPr/>
        </p:nvSpPr>
        <p:spPr>
          <a:xfrm>
            <a:off x="770075" y="2423071"/>
            <a:ext cx="7603800" cy="9438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b="1" lang="en-GB" sz="1700">
                <a:solidFill>
                  <a:schemeClr val="dk1"/>
                </a:solidFill>
              </a:rPr>
              <a:t>4th - 6th  December 2022</a:t>
            </a:r>
            <a:endParaRPr b="1" sz="1700"/>
          </a:p>
          <a:p>
            <a:pPr indent="0" lvl="0" marL="0" rtl="0" algn="ctr">
              <a:spcBef>
                <a:spcPts val="0"/>
              </a:spcBef>
              <a:spcAft>
                <a:spcPts val="0"/>
              </a:spcAft>
              <a:buNone/>
            </a:pPr>
            <a:r>
              <a:rPr b="1" lang="en-GB" sz="1700"/>
              <a:t>The Everly Hotel, Putrajaya </a:t>
            </a:r>
            <a:endParaRPr b="1" sz="1700"/>
          </a:p>
          <a:p>
            <a:pPr indent="0" lvl="0" marL="0" rtl="0" algn="ctr">
              <a:spcBef>
                <a:spcPts val="0"/>
              </a:spcBef>
              <a:spcAft>
                <a:spcPts val="0"/>
              </a:spcAft>
              <a:buNone/>
            </a:pPr>
            <a:r>
              <a:rPr b="1" lang="en-GB" sz="1700"/>
              <a:t>MALAYSIA  </a:t>
            </a:r>
            <a:endParaRPr b="1" sz="1700"/>
          </a:p>
          <a:p>
            <a:pPr indent="0" lvl="0" marL="0" rtl="0" algn="ctr">
              <a:spcBef>
                <a:spcPts val="0"/>
              </a:spcBef>
              <a:spcAft>
                <a:spcPts val="0"/>
              </a:spcAft>
              <a:buNone/>
            </a:pPr>
            <a:r>
              <a:t/>
            </a:r>
            <a:endParaRPr b="1" sz="1700"/>
          </a:p>
        </p:txBody>
      </p:sp>
      <p:pic>
        <p:nvPicPr>
          <p:cNvPr id="58" name="Google Shape;58;p13"/>
          <p:cNvPicPr preferRelativeResize="0"/>
          <p:nvPr/>
        </p:nvPicPr>
        <p:blipFill>
          <a:blip r:embed="rId6">
            <a:alphaModFix/>
          </a:blip>
          <a:stretch>
            <a:fillRect/>
          </a:stretch>
        </p:blipFill>
        <p:spPr>
          <a:xfrm>
            <a:off x="2693825" y="361075"/>
            <a:ext cx="3756326" cy="1502525"/>
          </a:xfrm>
          <a:prstGeom prst="rect">
            <a:avLst/>
          </a:prstGeom>
          <a:noFill/>
          <a:ln>
            <a:noFill/>
          </a:ln>
          <a:effectLst>
            <a:outerShdw blurRad="57150" rotWithShape="0" algn="bl" dir="5400000" dist="38100">
              <a:srgbClr val="000000">
                <a:alpha val="50000"/>
              </a:srgbClr>
            </a:outerShdw>
          </a:effectLst>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2" name="Shape 122"/>
        <p:cNvGrpSpPr/>
        <p:nvPr/>
      </p:nvGrpSpPr>
      <p:grpSpPr>
        <a:xfrm>
          <a:off x="0" y="0"/>
          <a:ext cx="0" cy="0"/>
          <a:chOff x="0" y="0"/>
          <a:chExt cx="0" cy="0"/>
        </a:xfrm>
      </p:grpSpPr>
      <p:sp>
        <p:nvSpPr>
          <p:cNvPr id="123" name="Google Shape;123;p22"/>
          <p:cNvSpPr txBox="1"/>
          <p:nvPr>
            <p:ph type="title"/>
          </p:nvPr>
        </p:nvSpPr>
        <p:spPr>
          <a:xfrm>
            <a:off x="311700" y="492325"/>
            <a:ext cx="8520600" cy="572700"/>
          </a:xfrm>
          <a:prstGeom prst="rect">
            <a:avLst/>
          </a:prstGeom>
          <a:effectLst>
            <a:outerShdw blurRad="57150" rotWithShape="0" algn="bl" dir="5400000" dist="19050">
              <a:srgbClr val="000000">
                <a:alpha val="50000"/>
              </a:srgbClr>
            </a:outerShdw>
          </a:effectLst>
        </p:spPr>
        <p:txBody>
          <a:bodyPr anchorCtr="0" anchor="t" bIns="91425" lIns="91425" spcFirstLastPara="1" rIns="91425" wrap="square" tIns="91425">
            <a:noAutofit/>
          </a:bodyPr>
          <a:lstStyle/>
          <a:p>
            <a:pPr indent="0" lvl="0" marL="0" rtl="0" algn="l">
              <a:spcBef>
                <a:spcPts val="0"/>
              </a:spcBef>
              <a:spcAft>
                <a:spcPts val="0"/>
              </a:spcAft>
              <a:buNone/>
            </a:pPr>
            <a:r>
              <a:rPr b="1" lang="en-GB"/>
              <a:t>HIGHLIGHTS: RDC WEC22</a:t>
            </a:r>
            <a:endParaRPr b="1"/>
          </a:p>
        </p:txBody>
      </p:sp>
      <p:pic>
        <p:nvPicPr>
          <p:cNvPr id="124" name="Google Shape;124;p22"/>
          <p:cNvPicPr preferRelativeResize="0"/>
          <p:nvPr/>
        </p:nvPicPr>
        <p:blipFill>
          <a:blip r:embed="rId3">
            <a:alphaModFix amt="81000"/>
          </a:blip>
          <a:stretch>
            <a:fillRect/>
          </a:stretch>
        </p:blipFill>
        <p:spPr>
          <a:xfrm>
            <a:off x="7723900" y="4472375"/>
            <a:ext cx="1289299" cy="515725"/>
          </a:xfrm>
          <a:prstGeom prst="rect">
            <a:avLst/>
          </a:prstGeom>
          <a:noFill/>
          <a:ln>
            <a:noFill/>
          </a:ln>
        </p:spPr>
      </p:pic>
      <p:pic>
        <p:nvPicPr>
          <p:cNvPr id="125" name="Google Shape;125;p22"/>
          <p:cNvPicPr preferRelativeResize="0"/>
          <p:nvPr/>
        </p:nvPicPr>
        <p:blipFill rotWithShape="1">
          <a:blip r:embed="rId4">
            <a:alphaModFix/>
          </a:blip>
          <a:srcRect b="140684" l="6293" r="8541" t="-30143"/>
          <a:stretch/>
        </p:blipFill>
        <p:spPr>
          <a:xfrm flipH="1" rot="10800000">
            <a:off x="5443275" y="1777050"/>
            <a:ext cx="1220700" cy="116100"/>
          </a:xfrm>
          <a:prstGeom prst="rect">
            <a:avLst/>
          </a:prstGeom>
          <a:noFill/>
          <a:ln>
            <a:noFill/>
          </a:ln>
        </p:spPr>
      </p:pic>
      <p:pic>
        <p:nvPicPr>
          <p:cNvPr id="126" name="Google Shape;126;p22"/>
          <p:cNvPicPr preferRelativeResize="0"/>
          <p:nvPr/>
        </p:nvPicPr>
        <p:blipFill>
          <a:blip r:embed="rId5">
            <a:alphaModFix/>
          </a:blip>
          <a:stretch>
            <a:fillRect/>
          </a:stretch>
        </p:blipFill>
        <p:spPr>
          <a:xfrm>
            <a:off x="5484225" y="109051"/>
            <a:ext cx="3348075" cy="1339250"/>
          </a:xfrm>
          <a:prstGeom prst="rect">
            <a:avLst/>
          </a:prstGeom>
          <a:noFill/>
          <a:ln>
            <a:noFill/>
          </a:ln>
        </p:spPr>
      </p:pic>
      <p:sp>
        <p:nvSpPr>
          <p:cNvPr id="127" name="Google Shape;127;p22"/>
          <p:cNvSpPr txBox="1"/>
          <p:nvPr/>
        </p:nvSpPr>
        <p:spPr>
          <a:xfrm>
            <a:off x="354712" y="1333863"/>
            <a:ext cx="2125200" cy="629700"/>
          </a:xfrm>
          <a:prstGeom prst="rect">
            <a:avLst/>
          </a:prstGeom>
          <a:noFill/>
          <a:ln>
            <a:noFill/>
          </a:ln>
        </p:spPr>
        <p:txBody>
          <a:bodyPr anchorCtr="0" anchor="ctr" bIns="45700" lIns="91425" spcFirstLastPara="1" rIns="91425" wrap="square" tIns="45700">
            <a:noAutofit/>
          </a:bodyPr>
          <a:lstStyle/>
          <a:p>
            <a:pPr indent="0" lvl="0" marL="0" rtl="0" algn="r">
              <a:lnSpc>
                <a:spcPct val="90000"/>
              </a:lnSpc>
              <a:spcBef>
                <a:spcPts val="0"/>
              </a:spcBef>
              <a:spcAft>
                <a:spcPts val="0"/>
              </a:spcAft>
              <a:buNone/>
            </a:pPr>
            <a:r>
              <a:rPr lang="en-GB" sz="3400">
                <a:solidFill>
                  <a:srgbClr val="5B0F00"/>
                </a:solidFill>
                <a:latin typeface="Roboto Medium"/>
                <a:ea typeface="Roboto Medium"/>
                <a:cs typeface="Roboto Medium"/>
                <a:sym typeface="Roboto Medium"/>
              </a:rPr>
              <a:t>Plenary 1</a:t>
            </a:r>
            <a:endParaRPr sz="3400">
              <a:solidFill>
                <a:srgbClr val="5B0F00"/>
              </a:solidFill>
              <a:latin typeface="Roboto Medium"/>
              <a:ea typeface="Roboto Medium"/>
              <a:cs typeface="Roboto Medium"/>
              <a:sym typeface="Roboto Medium"/>
            </a:endParaRPr>
          </a:p>
        </p:txBody>
      </p:sp>
      <p:sp>
        <p:nvSpPr>
          <p:cNvPr id="128" name="Google Shape;128;p22"/>
          <p:cNvSpPr/>
          <p:nvPr/>
        </p:nvSpPr>
        <p:spPr>
          <a:xfrm>
            <a:off x="2554700" y="1408125"/>
            <a:ext cx="5874900" cy="481200"/>
          </a:xfrm>
          <a:prstGeom prst="rect">
            <a:avLst/>
          </a:prstGeom>
          <a:solidFill>
            <a:srgbClr val="5B0F00"/>
          </a:solidFill>
          <a:ln>
            <a:noFill/>
          </a:ln>
        </p:spPr>
        <p:txBody>
          <a:bodyPr anchorCtr="0" anchor="ctr" bIns="45700" lIns="91425" spcFirstLastPara="1" rIns="91425" wrap="square" tIns="45700">
            <a:noAutofit/>
          </a:bodyPr>
          <a:lstStyle/>
          <a:p>
            <a:pPr indent="0" lvl="0" marL="0" rtl="0" algn="l">
              <a:spcBef>
                <a:spcPts val="0"/>
              </a:spcBef>
              <a:spcAft>
                <a:spcPts val="0"/>
              </a:spcAft>
              <a:buNone/>
            </a:pPr>
            <a:r>
              <a:t/>
            </a:r>
            <a:endParaRPr/>
          </a:p>
        </p:txBody>
      </p:sp>
      <p:sp>
        <p:nvSpPr>
          <p:cNvPr id="129" name="Google Shape;129;p22"/>
          <p:cNvSpPr txBox="1"/>
          <p:nvPr/>
        </p:nvSpPr>
        <p:spPr>
          <a:xfrm>
            <a:off x="2679300" y="1383038"/>
            <a:ext cx="5490600" cy="515700"/>
          </a:xfrm>
          <a:prstGeom prst="rect">
            <a:avLst/>
          </a:prstGeom>
          <a:noFill/>
          <a:ln>
            <a:noFill/>
          </a:ln>
        </p:spPr>
        <p:txBody>
          <a:bodyPr anchorCtr="0" anchor="ctr" bIns="45700" lIns="91425" spcFirstLastPara="1" rIns="91425" wrap="square" tIns="45700">
            <a:noAutofit/>
          </a:bodyPr>
          <a:lstStyle/>
          <a:p>
            <a:pPr indent="0" lvl="0" marL="0" rtl="0" algn="l">
              <a:lnSpc>
                <a:spcPct val="115000"/>
              </a:lnSpc>
              <a:spcBef>
                <a:spcPts val="0"/>
              </a:spcBef>
              <a:spcAft>
                <a:spcPts val="0"/>
              </a:spcAft>
              <a:buNone/>
            </a:pPr>
            <a:r>
              <a:rPr lang="en-GB" sz="1200">
                <a:solidFill>
                  <a:srgbClr val="FFFFFF"/>
                </a:solidFill>
                <a:latin typeface="Roboto Medium"/>
                <a:ea typeface="Roboto Medium"/>
                <a:cs typeface="Roboto Medium"/>
                <a:sym typeface="Roboto Medium"/>
              </a:rPr>
              <a:t>Introduction to Digitalization &amp; Business Strength in ASEAN Countries</a:t>
            </a:r>
            <a:endParaRPr sz="1200">
              <a:solidFill>
                <a:srgbClr val="FFFFFF"/>
              </a:solidFill>
              <a:latin typeface="Roboto Medium"/>
              <a:ea typeface="Roboto Medium"/>
              <a:cs typeface="Roboto Medium"/>
              <a:sym typeface="Roboto Medium"/>
            </a:endParaRPr>
          </a:p>
        </p:txBody>
      </p:sp>
      <p:sp>
        <p:nvSpPr>
          <p:cNvPr id="130" name="Google Shape;130;p22"/>
          <p:cNvSpPr txBox="1"/>
          <p:nvPr/>
        </p:nvSpPr>
        <p:spPr>
          <a:xfrm>
            <a:off x="354711" y="1913438"/>
            <a:ext cx="2125200" cy="629700"/>
          </a:xfrm>
          <a:prstGeom prst="rect">
            <a:avLst/>
          </a:prstGeom>
          <a:noFill/>
          <a:ln>
            <a:noFill/>
          </a:ln>
        </p:spPr>
        <p:txBody>
          <a:bodyPr anchorCtr="0" anchor="ctr" bIns="45700" lIns="91425" spcFirstLastPara="1" rIns="91425" wrap="square" tIns="45700">
            <a:noAutofit/>
          </a:bodyPr>
          <a:lstStyle/>
          <a:p>
            <a:pPr indent="0" lvl="0" marL="0" rtl="0" algn="r">
              <a:lnSpc>
                <a:spcPct val="90000"/>
              </a:lnSpc>
              <a:spcBef>
                <a:spcPts val="0"/>
              </a:spcBef>
              <a:spcAft>
                <a:spcPts val="0"/>
              </a:spcAft>
              <a:buNone/>
            </a:pPr>
            <a:r>
              <a:rPr lang="en-GB" sz="3400">
                <a:solidFill>
                  <a:srgbClr val="660000"/>
                </a:solidFill>
                <a:latin typeface="Roboto Medium"/>
                <a:ea typeface="Roboto Medium"/>
                <a:cs typeface="Roboto Medium"/>
                <a:sym typeface="Roboto Medium"/>
              </a:rPr>
              <a:t>Plenary 2</a:t>
            </a:r>
            <a:endParaRPr sz="3400">
              <a:solidFill>
                <a:srgbClr val="660000"/>
              </a:solidFill>
              <a:latin typeface="Roboto Medium"/>
              <a:ea typeface="Roboto Medium"/>
              <a:cs typeface="Roboto Medium"/>
              <a:sym typeface="Roboto Medium"/>
            </a:endParaRPr>
          </a:p>
        </p:txBody>
      </p:sp>
      <p:sp>
        <p:nvSpPr>
          <p:cNvPr id="131" name="Google Shape;131;p22"/>
          <p:cNvSpPr/>
          <p:nvPr/>
        </p:nvSpPr>
        <p:spPr>
          <a:xfrm>
            <a:off x="2554700" y="1987700"/>
            <a:ext cx="5615100" cy="481200"/>
          </a:xfrm>
          <a:prstGeom prst="rect">
            <a:avLst/>
          </a:prstGeom>
          <a:solidFill>
            <a:srgbClr val="660000"/>
          </a:solidFill>
          <a:ln>
            <a:noFill/>
          </a:ln>
        </p:spPr>
        <p:txBody>
          <a:bodyPr anchorCtr="0" anchor="ctr" bIns="45700" lIns="91425" spcFirstLastPara="1" rIns="91425" wrap="square" tIns="45700">
            <a:noAutofit/>
          </a:bodyPr>
          <a:lstStyle/>
          <a:p>
            <a:pPr indent="0" lvl="0" marL="0" rtl="0" algn="l">
              <a:spcBef>
                <a:spcPts val="0"/>
              </a:spcBef>
              <a:spcAft>
                <a:spcPts val="0"/>
              </a:spcAft>
              <a:buNone/>
            </a:pPr>
            <a:r>
              <a:t/>
            </a:r>
            <a:endParaRPr/>
          </a:p>
        </p:txBody>
      </p:sp>
      <p:sp>
        <p:nvSpPr>
          <p:cNvPr id="132" name="Google Shape;132;p22"/>
          <p:cNvSpPr txBox="1"/>
          <p:nvPr/>
        </p:nvSpPr>
        <p:spPr>
          <a:xfrm>
            <a:off x="2679287" y="2069021"/>
            <a:ext cx="4373100" cy="330600"/>
          </a:xfrm>
          <a:prstGeom prst="rect">
            <a:avLst/>
          </a:prstGeom>
          <a:noFill/>
          <a:ln>
            <a:noFill/>
          </a:ln>
        </p:spPr>
        <p:txBody>
          <a:bodyPr anchorCtr="0" anchor="ctr" bIns="45700" lIns="91425" spcFirstLastPara="1" rIns="91425" wrap="square" tIns="45700">
            <a:noAutofit/>
          </a:bodyPr>
          <a:lstStyle/>
          <a:p>
            <a:pPr indent="0" lvl="0" marL="0" rtl="0" algn="l">
              <a:lnSpc>
                <a:spcPct val="115000"/>
              </a:lnSpc>
              <a:spcBef>
                <a:spcPts val="0"/>
              </a:spcBef>
              <a:spcAft>
                <a:spcPts val="0"/>
              </a:spcAft>
              <a:buNone/>
            </a:pPr>
            <a:r>
              <a:rPr lang="en-GB" sz="1200">
                <a:solidFill>
                  <a:srgbClr val="FFFFFF"/>
                </a:solidFill>
                <a:latin typeface="Roboto Medium"/>
                <a:ea typeface="Roboto Medium"/>
                <a:cs typeface="Roboto Medium"/>
                <a:sym typeface="Roboto Medium"/>
              </a:rPr>
              <a:t>ASEAN Digital Masterplan 2025</a:t>
            </a:r>
            <a:endParaRPr sz="1200">
              <a:solidFill>
                <a:srgbClr val="FFFFFF"/>
              </a:solidFill>
              <a:latin typeface="Roboto Medium"/>
              <a:ea typeface="Roboto Medium"/>
              <a:cs typeface="Roboto Medium"/>
              <a:sym typeface="Roboto Medium"/>
            </a:endParaRPr>
          </a:p>
        </p:txBody>
      </p:sp>
      <p:sp>
        <p:nvSpPr>
          <p:cNvPr id="133" name="Google Shape;133;p22"/>
          <p:cNvSpPr txBox="1"/>
          <p:nvPr/>
        </p:nvSpPr>
        <p:spPr>
          <a:xfrm>
            <a:off x="354688" y="2667800"/>
            <a:ext cx="2125200" cy="629700"/>
          </a:xfrm>
          <a:prstGeom prst="rect">
            <a:avLst/>
          </a:prstGeom>
          <a:noFill/>
          <a:ln>
            <a:noFill/>
          </a:ln>
        </p:spPr>
        <p:txBody>
          <a:bodyPr anchorCtr="0" anchor="ctr" bIns="45700" lIns="91425" spcFirstLastPara="1" rIns="91425" wrap="square" tIns="45700">
            <a:noAutofit/>
          </a:bodyPr>
          <a:lstStyle/>
          <a:p>
            <a:pPr indent="0" lvl="0" marL="0" rtl="0" algn="r">
              <a:lnSpc>
                <a:spcPct val="90000"/>
              </a:lnSpc>
              <a:spcBef>
                <a:spcPts val="0"/>
              </a:spcBef>
              <a:spcAft>
                <a:spcPts val="0"/>
              </a:spcAft>
              <a:buNone/>
            </a:pPr>
            <a:r>
              <a:rPr lang="en-GB" sz="3400">
                <a:solidFill>
                  <a:srgbClr val="783F04"/>
                </a:solidFill>
                <a:latin typeface="Roboto Medium"/>
                <a:ea typeface="Roboto Medium"/>
                <a:cs typeface="Roboto Medium"/>
                <a:sym typeface="Roboto Medium"/>
              </a:rPr>
              <a:t>Plenary 3</a:t>
            </a:r>
            <a:endParaRPr sz="3400">
              <a:solidFill>
                <a:srgbClr val="783F04"/>
              </a:solidFill>
              <a:latin typeface="Roboto Medium"/>
              <a:ea typeface="Roboto Medium"/>
              <a:cs typeface="Roboto Medium"/>
              <a:sym typeface="Roboto Medium"/>
            </a:endParaRPr>
          </a:p>
        </p:txBody>
      </p:sp>
      <p:sp>
        <p:nvSpPr>
          <p:cNvPr id="134" name="Google Shape;134;p22"/>
          <p:cNvSpPr/>
          <p:nvPr/>
        </p:nvSpPr>
        <p:spPr>
          <a:xfrm>
            <a:off x="2554700" y="2564000"/>
            <a:ext cx="5396100" cy="801600"/>
          </a:xfrm>
          <a:prstGeom prst="rect">
            <a:avLst/>
          </a:prstGeom>
          <a:solidFill>
            <a:srgbClr val="783F04"/>
          </a:solidFill>
          <a:ln>
            <a:noFill/>
          </a:ln>
        </p:spPr>
        <p:txBody>
          <a:bodyPr anchorCtr="0" anchor="ctr" bIns="45700" lIns="91425" spcFirstLastPara="1" rIns="91425" wrap="square" tIns="45700">
            <a:noAutofit/>
          </a:bodyPr>
          <a:lstStyle/>
          <a:p>
            <a:pPr indent="0" lvl="0" marL="0" rtl="0" algn="l">
              <a:spcBef>
                <a:spcPts val="0"/>
              </a:spcBef>
              <a:spcAft>
                <a:spcPts val="0"/>
              </a:spcAft>
              <a:buNone/>
            </a:pPr>
            <a:r>
              <a:t/>
            </a:r>
            <a:endParaRPr/>
          </a:p>
        </p:txBody>
      </p:sp>
      <p:sp>
        <p:nvSpPr>
          <p:cNvPr id="135" name="Google Shape;135;p22"/>
          <p:cNvSpPr txBox="1"/>
          <p:nvPr/>
        </p:nvSpPr>
        <p:spPr>
          <a:xfrm>
            <a:off x="2679300" y="2634050"/>
            <a:ext cx="5097300" cy="697200"/>
          </a:xfrm>
          <a:prstGeom prst="rect">
            <a:avLst/>
          </a:prstGeom>
          <a:noFill/>
          <a:ln>
            <a:noFill/>
          </a:ln>
        </p:spPr>
        <p:txBody>
          <a:bodyPr anchorCtr="0" anchor="ctr" bIns="45700" lIns="91425" spcFirstLastPara="1" rIns="91425" wrap="square" tIns="45700">
            <a:noAutofit/>
          </a:bodyPr>
          <a:lstStyle/>
          <a:p>
            <a:pPr indent="0" lvl="0" marL="0" rtl="0" algn="l">
              <a:lnSpc>
                <a:spcPct val="115000"/>
              </a:lnSpc>
              <a:spcBef>
                <a:spcPts val="0"/>
              </a:spcBef>
              <a:spcAft>
                <a:spcPts val="0"/>
              </a:spcAft>
              <a:buNone/>
            </a:pPr>
            <a:r>
              <a:rPr lang="en-GB" sz="1200">
                <a:solidFill>
                  <a:srgbClr val="FFFFFF"/>
                </a:solidFill>
                <a:latin typeface="Roboto Medium"/>
                <a:ea typeface="Roboto Medium"/>
                <a:cs typeface="Roboto Medium"/>
                <a:sym typeface="Roboto Medium"/>
              </a:rPr>
              <a:t>Smart Financing:</a:t>
            </a:r>
            <a:r>
              <a:rPr lang="en-GB" sz="1200">
                <a:solidFill>
                  <a:srgbClr val="FFFFFF"/>
                </a:solidFill>
                <a:latin typeface="Roboto"/>
                <a:ea typeface="Roboto"/>
                <a:cs typeface="Roboto"/>
                <a:sym typeface="Roboto"/>
              </a:rPr>
              <a:t> Microfinance, Microloan, Microcredit: Which One Do You Need?</a:t>
            </a:r>
            <a:endParaRPr sz="1200">
              <a:solidFill>
                <a:srgbClr val="FFFFFF"/>
              </a:solidFill>
              <a:latin typeface="Roboto"/>
              <a:ea typeface="Roboto"/>
              <a:cs typeface="Roboto"/>
              <a:sym typeface="Roboto"/>
            </a:endParaRPr>
          </a:p>
        </p:txBody>
      </p:sp>
      <p:sp>
        <p:nvSpPr>
          <p:cNvPr id="136" name="Google Shape;136;p22"/>
          <p:cNvSpPr txBox="1"/>
          <p:nvPr/>
        </p:nvSpPr>
        <p:spPr>
          <a:xfrm>
            <a:off x="172898" y="3422138"/>
            <a:ext cx="2307000" cy="629700"/>
          </a:xfrm>
          <a:prstGeom prst="rect">
            <a:avLst/>
          </a:prstGeom>
          <a:noFill/>
          <a:ln>
            <a:noFill/>
          </a:ln>
        </p:spPr>
        <p:txBody>
          <a:bodyPr anchorCtr="0" anchor="ctr" bIns="45700" lIns="91425" spcFirstLastPara="1" rIns="91425" wrap="square" tIns="45700">
            <a:noAutofit/>
          </a:bodyPr>
          <a:lstStyle/>
          <a:p>
            <a:pPr indent="0" lvl="0" marL="0" rtl="0" algn="r">
              <a:lnSpc>
                <a:spcPct val="90000"/>
              </a:lnSpc>
              <a:spcBef>
                <a:spcPts val="0"/>
              </a:spcBef>
              <a:spcAft>
                <a:spcPts val="0"/>
              </a:spcAft>
              <a:buNone/>
            </a:pPr>
            <a:r>
              <a:rPr lang="en-GB" sz="3400">
                <a:solidFill>
                  <a:srgbClr val="7F6000"/>
                </a:solidFill>
                <a:latin typeface="Roboto Medium"/>
                <a:ea typeface="Roboto Medium"/>
                <a:cs typeface="Roboto Medium"/>
                <a:sym typeface="Roboto Medium"/>
              </a:rPr>
              <a:t>Plenary 4</a:t>
            </a:r>
            <a:endParaRPr sz="3400">
              <a:solidFill>
                <a:srgbClr val="7F6000"/>
              </a:solidFill>
              <a:latin typeface="Roboto Medium"/>
              <a:ea typeface="Roboto Medium"/>
              <a:cs typeface="Roboto Medium"/>
              <a:sym typeface="Roboto Medium"/>
            </a:endParaRPr>
          </a:p>
        </p:txBody>
      </p:sp>
      <p:sp>
        <p:nvSpPr>
          <p:cNvPr id="137" name="Google Shape;137;p22"/>
          <p:cNvSpPr/>
          <p:nvPr/>
        </p:nvSpPr>
        <p:spPr>
          <a:xfrm>
            <a:off x="2554700" y="3443200"/>
            <a:ext cx="5162400" cy="515700"/>
          </a:xfrm>
          <a:prstGeom prst="rect">
            <a:avLst/>
          </a:prstGeom>
          <a:solidFill>
            <a:srgbClr val="7F6000"/>
          </a:solidFill>
          <a:ln>
            <a:noFill/>
          </a:ln>
        </p:spPr>
        <p:txBody>
          <a:bodyPr anchorCtr="0" anchor="ctr" bIns="45700" lIns="91425" spcFirstLastPara="1" rIns="91425" wrap="square" tIns="45700">
            <a:noAutofit/>
          </a:bodyPr>
          <a:lstStyle/>
          <a:p>
            <a:pPr indent="0" lvl="0" marL="0" rtl="0" algn="l">
              <a:spcBef>
                <a:spcPts val="0"/>
              </a:spcBef>
              <a:spcAft>
                <a:spcPts val="0"/>
              </a:spcAft>
              <a:buNone/>
            </a:pPr>
            <a:r>
              <a:t/>
            </a:r>
            <a:endParaRPr/>
          </a:p>
        </p:txBody>
      </p:sp>
      <p:sp>
        <p:nvSpPr>
          <p:cNvPr id="138" name="Google Shape;138;p22"/>
          <p:cNvSpPr txBox="1"/>
          <p:nvPr/>
        </p:nvSpPr>
        <p:spPr>
          <a:xfrm>
            <a:off x="2679300" y="3527476"/>
            <a:ext cx="4765800" cy="403800"/>
          </a:xfrm>
          <a:prstGeom prst="rect">
            <a:avLst/>
          </a:prstGeom>
          <a:noFill/>
          <a:ln>
            <a:noFill/>
          </a:ln>
        </p:spPr>
        <p:txBody>
          <a:bodyPr anchorCtr="0" anchor="ctr" bIns="45700" lIns="91425" spcFirstLastPara="1" rIns="91425" wrap="square" tIns="45700">
            <a:noAutofit/>
          </a:bodyPr>
          <a:lstStyle/>
          <a:p>
            <a:pPr indent="0" lvl="0" marL="0" rtl="0" algn="l">
              <a:lnSpc>
                <a:spcPct val="115000"/>
              </a:lnSpc>
              <a:spcBef>
                <a:spcPts val="0"/>
              </a:spcBef>
              <a:spcAft>
                <a:spcPts val="0"/>
              </a:spcAft>
              <a:buNone/>
            </a:pPr>
            <a:r>
              <a:rPr lang="en-GB" sz="1200">
                <a:solidFill>
                  <a:srgbClr val="FFFFFF"/>
                </a:solidFill>
                <a:latin typeface="Roboto Medium"/>
                <a:ea typeface="Roboto Medium"/>
                <a:cs typeface="Roboto Medium"/>
                <a:sym typeface="Roboto Medium"/>
              </a:rPr>
              <a:t>Traditional VS Smart Finance:</a:t>
            </a:r>
            <a:r>
              <a:rPr lang="en-GB" sz="1200">
                <a:solidFill>
                  <a:srgbClr val="FFFFFF"/>
                </a:solidFill>
                <a:latin typeface="Roboto"/>
                <a:ea typeface="Roboto"/>
                <a:cs typeface="Roboto"/>
                <a:sym typeface="Roboto"/>
              </a:rPr>
              <a:t> “Challenges and Benefits”</a:t>
            </a:r>
            <a:endParaRPr sz="1200">
              <a:solidFill>
                <a:srgbClr val="FFFFFF"/>
              </a:solidFill>
              <a:latin typeface="Roboto"/>
              <a:ea typeface="Roboto"/>
              <a:cs typeface="Roboto"/>
              <a:sym typeface="Roboto"/>
            </a:endParaRPr>
          </a:p>
        </p:txBody>
      </p:sp>
      <p:sp>
        <p:nvSpPr>
          <p:cNvPr id="139" name="Google Shape;139;p22"/>
          <p:cNvSpPr txBox="1"/>
          <p:nvPr/>
        </p:nvSpPr>
        <p:spPr>
          <a:xfrm>
            <a:off x="172899" y="3979488"/>
            <a:ext cx="2307000" cy="629700"/>
          </a:xfrm>
          <a:prstGeom prst="rect">
            <a:avLst/>
          </a:prstGeom>
          <a:noFill/>
          <a:ln>
            <a:noFill/>
          </a:ln>
        </p:spPr>
        <p:txBody>
          <a:bodyPr anchorCtr="0" anchor="ctr" bIns="45700" lIns="91425" spcFirstLastPara="1" rIns="91425" wrap="square" tIns="45700">
            <a:noAutofit/>
          </a:bodyPr>
          <a:lstStyle/>
          <a:p>
            <a:pPr indent="0" lvl="0" marL="0" rtl="0" algn="r">
              <a:lnSpc>
                <a:spcPct val="90000"/>
              </a:lnSpc>
              <a:spcBef>
                <a:spcPts val="0"/>
              </a:spcBef>
              <a:spcAft>
                <a:spcPts val="0"/>
              </a:spcAft>
              <a:buNone/>
            </a:pPr>
            <a:r>
              <a:rPr lang="en-GB" sz="3400">
                <a:solidFill>
                  <a:srgbClr val="274E13"/>
                </a:solidFill>
                <a:latin typeface="Roboto Medium"/>
                <a:ea typeface="Roboto Medium"/>
                <a:cs typeface="Roboto Medium"/>
                <a:sym typeface="Roboto Medium"/>
              </a:rPr>
              <a:t>Plenary 5</a:t>
            </a:r>
            <a:endParaRPr sz="3400">
              <a:solidFill>
                <a:srgbClr val="274E13"/>
              </a:solidFill>
              <a:latin typeface="Roboto Medium"/>
              <a:ea typeface="Roboto Medium"/>
              <a:cs typeface="Roboto Medium"/>
              <a:sym typeface="Roboto Medium"/>
            </a:endParaRPr>
          </a:p>
        </p:txBody>
      </p:sp>
      <p:sp>
        <p:nvSpPr>
          <p:cNvPr id="140" name="Google Shape;140;p22"/>
          <p:cNvSpPr/>
          <p:nvPr/>
        </p:nvSpPr>
        <p:spPr>
          <a:xfrm>
            <a:off x="2554700" y="4036500"/>
            <a:ext cx="4890300" cy="515700"/>
          </a:xfrm>
          <a:prstGeom prst="rect">
            <a:avLst/>
          </a:prstGeom>
          <a:solidFill>
            <a:srgbClr val="274E13"/>
          </a:solidFill>
          <a:ln>
            <a:noFill/>
          </a:ln>
        </p:spPr>
        <p:txBody>
          <a:bodyPr anchorCtr="0" anchor="ctr" bIns="45700" lIns="91425" spcFirstLastPara="1" rIns="91425" wrap="square" tIns="45700">
            <a:noAutofit/>
          </a:bodyPr>
          <a:lstStyle/>
          <a:p>
            <a:pPr indent="0" lvl="0" marL="0" rtl="0" algn="l">
              <a:spcBef>
                <a:spcPts val="0"/>
              </a:spcBef>
              <a:spcAft>
                <a:spcPts val="0"/>
              </a:spcAft>
              <a:buNone/>
            </a:pPr>
            <a:r>
              <a:t/>
            </a:r>
            <a:endParaRPr/>
          </a:p>
        </p:txBody>
      </p:sp>
      <p:sp>
        <p:nvSpPr>
          <p:cNvPr id="141" name="Google Shape;141;p22"/>
          <p:cNvSpPr txBox="1"/>
          <p:nvPr/>
        </p:nvSpPr>
        <p:spPr>
          <a:xfrm>
            <a:off x="2679300" y="4129046"/>
            <a:ext cx="4373100" cy="330600"/>
          </a:xfrm>
          <a:prstGeom prst="rect">
            <a:avLst/>
          </a:prstGeom>
          <a:noFill/>
          <a:ln>
            <a:noFill/>
          </a:ln>
        </p:spPr>
        <p:txBody>
          <a:bodyPr anchorCtr="0" anchor="ctr" bIns="45700" lIns="91425" spcFirstLastPara="1" rIns="91425" wrap="square" tIns="45700">
            <a:noAutofit/>
          </a:bodyPr>
          <a:lstStyle/>
          <a:p>
            <a:pPr indent="0" lvl="0" marL="0" rtl="0" algn="l">
              <a:lnSpc>
                <a:spcPct val="115000"/>
              </a:lnSpc>
              <a:spcBef>
                <a:spcPts val="0"/>
              </a:spcBef>
              <a:spcAft>
                <a:spcPts val="0"/>
              </a:spcAft>
              <a:buNone/>
            </a:pPr>
            <a:r>
              <a:rPr lang="en-GB" sz="1200">
                <a:solidFill>
                  <a:srgbClr val="FFFFFF"/>
                </a:solidFill>
                <a:latin typeface="Roboto Medium"/>
                <a:ea typeface="Roboto Medium"/>
                <a:cs typeface="Roboto Medium"/>
                <a:sym typeface="Roboto Medium"/>
              </a:rPr>
              <a:t>Women Entrepreneur Showcase</a:t>
            </a:r>
            <a:endParaRPr sz="1200">
              <a:solidFill>
                <a:srgbClr val="FFFFFF"/>
              </a:solidFill>
              <a:latin typeface="Roboto Medium"/>
              <a:ea typeface="Roboto Medium"/>
              <a:cs typeface="Roboto Medium"/>
              <a:sym typeface="Roboto Medium"/>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5" name="Shape 145"/>
        <p:cNvGrpSpPr/>
        <p:nvPr/>
      </p:nvGrpSpPr>
      <p:grpSpPr>
        <a:xfrm>
          <a:off x="0" y="0"/>
          <a:ext cx="0" cy="0"/>
          <a:chOff x="0" y="0"/>
          <a:chExt cx="0" cy="0"/>
        </a:xfrm>
      </p:grpSpPr>
      <p:pic>
        <p:nvPicPr>
          <p:cNvPr id="146" name="Google Shape;146;p23"/>
          <p:cNvPicPr preferRelativeResize="0"/>
          <p:nvPr/>
        </p:nvPicPr>
        <p:blipFill>
          <a:blip r:embed="rId3">
            <a:alphaModFix amt="81000"/>
          </a:blip>
          <a:stretch>
            <a:fillRect/>
          </a:stretch>
        </p:blipFill>
        <p:spPr>
          <a:xfrm>
            <a:off x="137100" y="4472375"/>
            <a:ext cx="1289299" cy="515725"/>
          </a:xfrm>
          <a:prstGeom prst="rect">
            <a:avLst/>
          </a:prstGeom>
          <a:noFill/>
          <a:ln>
            <a:noFill/>
          </a:ln>
        </p:spPr>
      </p:pic>
      <p:sp>
        <p:nvSpPr>
          <p:cNvPr id="147" name="Google Shape;147;p23"/>
          <p:cNvSpPr txBox="1"/>
          <p:nvPr/>
        </p:nvSpPr>
        <p:spPr>
          <a:xfrm>
            <a:off x="707550" y="3239438"/>
            <a:ext cx="7728900" cy="492600"/>
          </a:xfrm>
          <a:prstGeom prst="rect">
            <a:avLst/>
          </a:prstGeom>
          <a:noFill/>
          <a:ln>
            <a:noFill/>
          </a:ln>
          <a:effectLst>
            <a:outerShdw blurRad="57150" rotWithShape="0" algn="bl" dir="5400000" dist="19050">
              <a:srgbClr val="000000">
                <a:alpha val="50000"/>
              </a:srgbClr>
            </a:outerShdw>
          </a:effectLst>
        </p:spPr>
        <p:txBody>
          <a:bodyPr anchorCtr="0" anchor="t" bIns="91425" lIns="91425" spcFirstLastPara="1" rIns="91425" wrap="square" tIns="91425">
            <a:spAutoFit/>
          </a:bodyPr>
          <a:lstStyle/>
          <a:p>
            <a:pPr indent="0" lvl="0" marL="0" rtl="0" algn="ctr">
              <a:lnSpc>
                <a:spcPct val="107916"/>
              </a:lnSpc>
              <a:spcBef>
                <a:spcPts val="0"/>
              </a:spcBef>
              <a:spcAft>
                <a:spcPts val="800"/>
              </a:spcAft>
              <a:buNone/>
            </a:pPr>
            <a:r>
              <a:rPr i="1" lang="en-GB" sz="2000">
                <a:solidFill>
                  <a:srgbClr val="FF0000"/>
                </a:solidFill>
                <a:latin typeface="Lato"/>
                <a:ea typeface="Lato"/>
                <a:cs typeface="Lato"/>
                <a:sym typeface="Lato"/>
              </a:rPr>
              <a:t>Promoting Humanitarian agenda as a necessity</a:t>
            </a:r>
            <a:endParaRPr i="1" sz="2000">
              <a:solidFill>
                <a:srgbClr val="FF0000"/>
              </a:solidFill>
              <a:latin typeface="Lato"/>
              <a:ea typeface="Lato"/>
              <a:cs typeface="Lato"/>
              <a:sym typeface="Lato"/>
            </a:endParaRPr>
          </a:p>
        </p:txBody>
      </p:sp>
      <p:sp>
        <p:nvSpPr>
          <p:cNvPr id="148" name="Google Shape;148;p23"/>
          <p:cNvSpPr txBox="1"/>
          <p:nvPr>
            <p:ph type="title"/>
          </p:nvPr>
        </p:nvSpPr>
        <p:spPr>
          <a:xfrm>
            <a:off x="311700" y="645398"/>
            <a:ext cx="8520600" cy="1131600"/>
          </a:xfrm>
          <a:prstGeom prst="rect">
            <a:avLst/>
          </a:prstGeom>
          <a:effectLst>
            <a:outerShdw blurRad="57150" rotWithShape="0" algn="bl" dir="5400000" dist="19050">
              <a:srgbClr val="000000">
                <a:alpha val="50000"/>
              </a:srgbClr>
            </a:outerShdw>
          </a:effectLst>
        </p:spPr>
        <p:txBody>
          <a:bodyPr anchorCtr="0" anchor="t" bIns="91425" lIns="91425" spcFirstLastPara="1" rIns="91425" wrap="square" tIns="91425">
            <a:noAutofit/>
          </a:bodyPr>
          <a:lstStyle/>
          <a:p>
            <a:pPr indent="0" lvl="0" marL="0" rtl="0" algn="just">
              <a:lnSpc>
                <a:spcPct val="115000"/>
              </a:lnSpc>
              <a:spcBef>
                <a:spcPts val="0"/>
              </a:spcBef>
              <a:spcAft>
                <a:spcPts val="0"/>
              </a:spcAft>
              <a:buNone/>
            </a:pPr>
            <a:r>
              <a:rPr b="1" lang="en-GB"/>
              <a:t>ABOUT | RDC HC22</a:t>
            </a:r>
            <a:endParaRPr b="1"/>
          </a:p>
          <a:p>
            <a:pPr indent="0" lvl="0" marL="0" rtl="0" algn="just">
              <a:lnSpc>
                <a:spcPct val="115000"/>
              </a:lnSpc>
              <a:spcBef>
                <a:spcPts val="0"/>
              </a:spcBef>
              <a:spcAft>
                <a:spcPts val="0"/>
              </a:spcAft>
              <a:buNone/>
            </a:pPr>
            <a:r>
              <a:t/>
            </a:r>
            <a:endParaRPr/>
          </a:p>
          <a:p>
            <a:pPr indent="0" lvl="0" marL="0" rtl="0" algn="just">
              <a:lnSpc>
                <a:spcPct val="115000"/>
              </a:lnSpc>
              <a:spcBef>
                <a:spcPts val="1800"/>
              </a:spcBef>
              <a:spcAft>
                <a:spcPts val="0"/>
              </a:spcAft>
              <a:buNone/>
            </a:pPr>
            <a:r>
              <a:t/>
            </a:r>
            <a:endParaRPr b="1"/>
          </a:p>
          <a:p>
            <a:pPr indent="0" lvl="0" marL="0" rtl="0" algn="l">
              <a:spcBef>
                <a:spcPts val="0"/>
              </a:spcBef>
              <a:spcAft>
                <a:spcPts val="0"/>
              </a:spcAft>
              <a:buNone/>
            </a:pPr>
            <a:r>
              <a:t/>
            </a:r>
            <a:endParaRPr/>
          </a:p>
        </p:txBody>
      </p:sp>
      <p:pic>
        <p:nvPicPr>
          <p:cNvPr id="149" name="Google Shape;149;p23"/>
          <p:cNvPicPr preferRelativeResize="0"/>
          <p:nvPr/>
        </p:nvPicPr>
        <p:blipFill>
          <a:blip r:embed="rId4">
            <a:alphaModFix/>
          </a:blip>
          <a:stretch>
            <a:fillRect/>
          </a:stretch>
        </p:blipFill>
        <p:spPr>
          <a:xfrm>
            <a:off x="2132375" y="1411463"/>
            <a:ext cx="4917550" cy="1887300"/>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3" name="Shape 153"/>
        <p:cNvGrpSpPr/>
        <p:nvPr/>
      </p:nvGrpSpPr>
      <p:grpSpPr>
        <a:xfrm>
          <a:off x="0" y="0"/>
          <a:ext cx="0" cy="0"/>
          <a:chOff x="0" y="0"/>
          <a:chExt cx="0" cy="0"/>
        </a:xfrm>
      </p:grpSpPr>
      <p:sp>
        <p:nvSpPr>
          <p:cNvPr id="154" name="Google Shape;154;p24"/>
          <p:cNvSpPr txBox="1"/>
          <p:nvPr>
            <p:ph type="title"/>
          </p:nvPr>
        </p:nvSpPr>
        <p:spPr>
          <a:xfrm>
            <a:off x="311700" y="508098"/>
            <a:ext cx="8520600" cy="1131600"/>
          </a:xfrm>
          <a:prstGeom prst="rect">
            <a:avLst/>
          </a:prstGeom>
          <a:effectLst>
            <a:outerShdw blurRad="57150" rotWithShape="0" algn="bl" dir="5400000" dist="19050">
              <a:srgbClr val="000000">
                <a:alpha val="50000"/>
              </a:srgbClr>
            </a:outerShdw>
          </a:effectLst>
        </p:spPr>
        <p:txBody>
          <a:bodyPr anchorCtr="0" anchor="t" bIns="91425" lIns="91425" spcFirstLastPara="1" rIns="91425" wrap="square" tIns="91425">
            <a:noAutofit/>
          </a:bodyPr>
          <a:lstStyle/>
          <a:p>
            <a:pPr indent="0" lvl="0" marL="0" rtl="0" algn="just">
              <a:lnSpc>
                <a:spcPct val="115000"/>
              </a:lnSpc>
              <a:spcBef>
                <a:spcPts val="0"/>
              </a:spcBef>
              <a:spcAft>
                <a:spcPts val="0"/>
              </a:spcAft>
              <a:buNone/>
            </a:pPr>
            <a:r>
              <a:rPr b="1" lang="en-GB"/>
              <a:t>ABOUT | RDC HC22</a:t>
            </a:r>
            <a:endParaRPr b="1"/>
          </a:p>
          <a:p>
            <a:pPr indent="0" lvl="0" marL="0" rtl="0" algn="just">
              <a:lnSpc>
                <a:spcPct val="115000"/>
              </a:lnSpc>
              <a:spcBef>
                <a:spcPts val="0"/>
              </a:spcBef>
              <a:spcAft>
                <a:spcPts val="0"/>
              </a:spcAft>
              <a:buNone/>
            </a:pPr>
            <a:r>
              <a:rPr lang="en-GB"/>
              <a:t>OBJECTIVES</a:t>
            </a:r>
            <a:endParaRPr/>
          </a:p>
          <a:p>
            <a:pPr indent="0" lvl="0" marL="0" rtl="0" algn="just">
              <a:lnSpc>
                <a:spcPct val="115000"/>
              </a:lnSpc>
              <a:spcBef>
                <a:spcPts val="1800"/>
              </a:spcBef>
              <a:spcAft>
                <a:spcPts val="0"/>
              </a:spcAft>
              <a:buNone/>
            </a:pPr>
            <a:r>
              <a:t/>
            </a:r>
            <a:endParaRPr b="1"/>
          </a:p>
          <a:p>
            <a:pPr indent="0" lvl="0" marL="0" rtl="0" algn="l">
              <a:spcBef>
                <a:spcPts val="0"/>
              </a:spcBef>
              <a:spcAft>
                <a:spcPts val="0"/>
              </a:spcAft>
              <a:buNone/>
            </a:pPr>
            <a:r>
              <a:t/>
            </a:r>
            <a:endParaRPr/>
          </a:p>
        </p:txBody>
      </p:sp>
      <p:sp>
        <p:nvSpPr>
          <p:cNvPr id="155" name="Google Shape;155;p24"/>
          <p:cNvSpPr txBox="1"/>
          <p:nvPr>
            <p:ph idx="1" type="body"/>
          </p:nvPr>
        </p:nvSpPr>
        <p:spPr>
          <a:xfrm>
            <a:off x="311700" y="1932851"/>
            <a:ext cx="8520600" cy="2744400"/>
          </a:xfrm>
          <a:prstGeom prst="rect">
            <a:avLst/>
          </a:prstGeom>
        </p:spPr>
        <p:txBody>
          <a:bodyPr anchorCtr="0" anchor="t" bIns="91425" lIns="91425" spcFirstLastPara="1" rIns="91425" wrap="square" tIns="91425">
            <a:noAutofit/>
          </a:bodyPr>
          <a:lstStyle/>
          <a:p>
            <a:pPr indent="0" lvl="0" marL="457200" rtl="0" algn="l">
              <a:spcBef>
                <a:spcPts val="0"/>
              </a:spcBef>
              <a:spcAft>
                <a:spcPts val="0"/>
              </a:spcAft>
              <a:buNone/>
            </a:pPr>
            <a:r>
              <a:rPr lang="en-GB" sz="1600">
                <a:solidFill>
                  <a:schemeClr val="dk1"/>
                </a:solidFill>
                <a:latin typeface="Lato"/>
                <a:ea typeface="Lato"/>
                <a:cs typeface="Lato"/>
                <a:sym typeface="Lato"/>
              </a:rPr>
              <a:t>1</a:t>
            </a:r>
            <a:r>
              <a:rPr lang="en-GB" sz="1500">
                <a:solidFill>
                  <a:schemeClr val="dk1"/>
                </a:solidFill>
                <a:latin typeface="Lato"/>
                <a:ea typeface="Lato"/>
                <a:cs typeface="Lato"/>
                <a:sym typeface="Lato"/>
              </a:rPr>
              <a:t>.</a:t>
            </a:r>
            <a:r>
              <a:rPr lang="en-GB" sz="1600">
                <a:solidFill>
                  <a:schemeClr val="dk1"/>
                </a:solidFill>
                <a:latin typeface="Lato"/>
                <a:ea typeface="Lato"/>
                <a:cs typeface="Lato"/>
                <a:sym typeface="Lato"/>
              </a:rPr>
              <a:t>	To share information about humanitarian work.</a:t>
            </a:r>
            <a:endParaRPr sz="1600">
              <a:solidFill>
                <a:schemeClr val="dk1"/>
              </a:solidFill>
              <a:latin typeface="Lato"/>
              <a:ea typeface="Lato"/>
              <a:cs typeface="Lato"/>
              <a:sym typeface="Lato"/>
            </a:endParaRPr>
          </a:p>
          <a:p>
            <a:pPr indent="0" lvl="0" marL="457200" rtl="0" algn="l">
              <a:spcBef>
                <a:spcPts val="1000"/>
              </a:spcBef>
              <a:spcAft>
                <a:spcPts val="0"/>
              </a:spcAft>
              <a:buNone/>
            </a:pPr>
            <a:r>
              <a:rPr lang="en-GB" sz="1600">
                <a:solidFill>
                  <a:schemeClr val="dk1"/>
                </a:solidFill>
                <a:latin typeface="Lato"/>
                <a:ea typeface="Lato"/>
                <a:cs typeface="Lato"/>
                <a:sym typeface="Lato"/>
              </a:rPr>
              <a:t>2.	To discuss appropriate approaches to humanitarian assistance. </a:t>
            </a:r>
            <a:endParaRPr sz="1600">
              <a:solidFill>
                <a:schemeClr val="dk1"/>
              </a:solidFill>
              <a:latin typeface="Lato"/>
              <a:ea typeface="Lato"/>
              <a:cs typeface="Lato"/>
              <a:sym typeface="Lato"/>
            </a:endParaRPr>
          </a:p>
          <a:p>
            <a:pPr indent="0" lvl="0" marL="457200" rtl="0" algn="l">
              <a:spcBef>
                <a:spcPts val="1000"/>
              </a:spcBef>
              <a:spcAft>
                <a:spcPts val="0"/>
              </a:spcAft>
              <a:buNone/>
            </a:pPr>
            <a:r>
              <a:rPr lang="en-GB" sz="1600">
                <a:solidFill>
                  <a:schemeClr val="dk1"/>
                </a:solidFill>
                <a:latin typeface="Lato"/>
                <a:ea typeface="Lato"/>
                <a:cs typeface="Lato"/>
                <a:sym typeface="Lato"/>
              </a:rPr>
              <a:t>3.	To give recommendations on best practices.</a:t>
            </a:r>
            <a:endParaRPr sz="1600">
              <a:solidFill>
                <a:schemeClr val="dk1"/>
              </a:solidFill>
              <a:latin typeface="Lato"/>
              <a:ea typeface="Lato"/>
              <a:cs typeface="Lato"/>
              <a:sym typeface="Lato"/>
            </a:endParaRPr>
          </a:p>
          <a:p>
            <a:pPr indent="0" lvl="0" marL="457200" rtl="0" algn="l">
              <a:spcBef>
                <a:spcPts val="1000"/>
              </a:spcBef>
              <a:spcAft>
                <a:spcPts val="0"/>
              </a:spcAft>
              <a:buNone/>
            </a:pPr>
            <a:r>
              <a:rPr lang="en-GB" sz="1600">
                <a:solidFill>
                  <a:schemeClr val="dk1"/>
                </a:solidFill>
                <a:latin typeface="Lato"/>
                <a:ea typeface="Lato"/>
                <a:cs typeface="Lato"/>
                <a:sym typeface="Lato"/>
              </a:rPr>
              <a:t>4.	To discuss and outline the fundamental requirements of humanitarian work.</a:t>
            </a:r>
            <a:endParaRPr sz="1600">
              <a:solidFill>
                <a:srgbClr val="202124"/>
              </a:solidFill>
              <a:latin typeface="Lato"/>
              <a:ea typeface="Lato"/>
              <a:cs typeface="Lato"/>
              <a:sym typeface="Lato"/>
            </a:endParaRPr>
          </a:p>
          <a:p>
            <a:pPr indent="-228600" lvl="0" marL="685800" rtl="0" algn="just">
              <a:lnSpc>
                <a:spcPct val="115000"/>
              </a:lnSpc>
              <a:spcBef>
                <a:spcPts val="1000"/>
              </a:spcBef>
              <a:spcAft>
                <a:spcPts val="0"/>
              </a:spcAft>
              <a:buNone/>
            </a:pPr>
            <a:r>
              <a:rPr lang="en-GB" sz="1600">
                <a:solidFill>
                  <a:schemeClr val="dk1"/>
                </a:solidFill>
              </a:rPr>
              <a:t> </a:t>
            </a:r>
            <a:endParaRPr sz="1600">
              <a:solidFill>
                <a:schemeClr val="dk1"/>
              </a:solidFill>
            </a:endParaRPr>
          </a:p>
          <a:p>
            <a:pPr indent="0" lvl="0" marL="0" rtl="0" algn="just">
              <a:lnSpc>
                <a:spcPct val="100000"/>
              </a:lnSpc>
              <a:spcBef>
                <a:spcPts val="600"/>
              </a:spcBef>
              <a:spcAft>
                <a:spcPts val="0"/>
              </a:spcAft>
              <a:buNone/>
            </a:pPr>
            <a:r>
              <a:t/>
            </a:r>
            <a:endParaRPr sz="1500">
              <a:solidFill>
                <a:schemeClr val="dk1"/>
              </a:solidFill>
            </a:endParaRPr>
          </a:p>
        </p:txBody>
      </p:sp>
      <p:pic>
        <p:nvPicPr>
          <p:cNvPr id="156" name="Google Shape;156;p24"/>
          <p:cNvPicPr preferRelativeResize="0"/>
          <p:nvPr/>
        </p:nvPicPr>
        <p:blipFill>
          <a:blip r:embed="rId3">
            <a:alphaModFix amt="81000"/>
          </a:blip>
          <a:stretch>
            <a:fillRect/>
          </a:stretch>
        </p:blipFill>
        <p:spPr>
          <a:xfrm>
            <a:off x="137100" y="4472375"/>
            <a:ext cx="1289299" cy="515725"/>
          </a:xfrm>
          <a:prstGeom prst="rect">
            <a:avLst/>
          </a:prstGeom>
          <a:noFill/>
          <a:ln>
            <a:noFill/>
          </a:ln>
        </p:spPr>
      </p:pic>
      <p:pic>
        <p:nvPicPr>
          <p:cNvPr id="157" name="Google Shape;157;p24"/>
          <p:cNvPicPr preferRelativeResize="0"/>
          <p:nvPr/>
        </p:nvPicPr>
        <p:blipFill>
          <a:blip r:embed="rId4">
            <a:alphaModFix/>
          </a:blip>
          <a:stretch>
            <a:fillRect/>
          </a:stretch>
        </p:blipFill>
        <p:spPr>
          <a:xfrm>
            <a:off x="5805303" y="508100"/>
            <a:ext cx="2667873" cy="1023901"/>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1" name="Shape 161"/>
        <p:cNvGrpSpPr/>
        <p:nvPr/>
      </p:nvGrpSpPr>
      <p:grpSpPr>
        <a:xfrm>
          <a:off x="0" y="0"/>
          <a:ext cx="0" cy="0"/>
          <a:chOff x="0" y="0"/>
          <a:chExt cx="0" cy="0"/>
        </a:xfrm>
      </p:grpSpPr>
      <p:sp>
        <p:nvSpPr>
          <p:cNvPr id="162" name="Google Shape;162;p25"/>
          <p:cNvSpPr txBox="1"/>
          <p:nvPr>
            <p:ph type="title"/>
          </p:nvPr>
        </p:nvSpPr>
        <p:spPr>
          <a:xfrm>
            <a:off x="311700" y="507875"/>
            <a:ext cx="8520600" cy="572700"/>
          </a:xfrm>
          <a:prstGeom prst="rect">
            <a:avLst/>
          </a:prstGeom>
          <a:effectLst>
            <a:outerShdw blurRad="57150" rotWithShape="0" algn="bl" dir="5400000" dist="19050">
              <a:srgbClr val="000000">
                <a:alpha val="50000"/>
              </a:srgbClr>
            </a:outerShdw>
          </a:effectLst>
        </p:spPr>
        <p:txBody>
          <a:bodyPr anchorCtr="0" anchor="t" bIns="91425" lIns="91425" spcFirstLastPara="1" rIns="91425" wrap="square" tIns="91425">
            <a:noAutofit/>
          </a:bodyPr>
          <a:lstStyle/>
          <a:p>
            <a:pPr indent="0" lvl="0" marL="0" rtl="0" algn="l">
              <a:spcBef>
                <a:spcPts val="0"/>
              </a:spcBef>
              <a:spcAft>
                <a:spcPts val="0"/>
              </a:spcAft>
              <a:buNone/>
            </a:pPr>
            <a:r>
              <a:rPr b="1" lang="en-GB"/>
              <a:t>HIGHLIGHTS: RDC HC22</a:t>
            </a:r>
            <a:endParaRPr b="1"/>
          </a:p>
        </p:txBody>
      </p:sp>
      <p:pic>
        <p:nvPicPr>
          <p:cNvPr id="163" name="Google Shape;163;p25"/>
          <p:cNvPicPr preferRelativeResize="0"/>
          <p:nvPr/>
        </p:nvPicPr>
        <p:blipFill>
          <a:blip r:embed="rId3">
            <a:alphaModFix amt="81000"/>
          </a:blip>
          <a:stretch>
            <a:fillRect/>
          </a:stretch>
        </p:blipFill>
        <p:spPr>
          <a:xfrm>
            <a:off x="7723900" y="4472375"/>
            <a:ext cx="1289299" cy="515725"/>
          </a:xfrm>
          <a:prstGeom prst="rect">
            <a:avLst/>
          </a:prstGeom>
          <a:noFill/>
          <a:ln>
            <a:noFill/>
          </a:ln>
        </p:spPr>
      </p:pic>
      <p:pic>
        <p:nvPicPr>
          <p:cNvPr id="164" name="Google Shape;164;p25"/>
          <p:cNvPicPr preferRelativeResize="0"/>
          <p:nvPr/>
        </p:nvPicPr>
        <p:blipFill rotWithShape="1">
          <a:blip r:embed="rId4">
            <a:alphaModFix/>
          </a:blip>
          <a:srcRect b="140684" l="6293" r="8541" t="-30143"/>
          <a:stretch/>
        </p:blipFill>
        <p:spPr>
          <a:xfrm flipH="1" rot="10800000">
            <a:off x="5714025" y="2014763"/>
            <a:ext cx="1220700" cy="116100"/>
          </a:xfrm>
          <a:prstGeom prst="rect">
            <a:avLst/>
          </a:prstGeom>
          <a:noFill/>
          <a:ln>
            <a:noFill/>
          </a:ln>
        </p:spPr>
      </p:pic>
      <p:sp>
        <p:nvSpPr>
          <p:cNvPr id="165" name="Google Shape;165;p25"/>
          <p:cNvSpPr txBox="1"/>
          <p:nvPr/>
        </p:nvSpPr>
        <p:spPr>
          <a:xfrm>
            <a:off x="625462" y="1571575"/>
            <a:ext cx="2125200" cy="629700"/>
          </a:xfrm>
          <a:prstGeom prst="rect">
            <a:avLst/>
          </a:prstGeom>
          <a:noFill/>
          <a:ln>
            <a:noFill/>
          </a:ln>
        </p:spPr>
        <p:txBody>
          <a:bodyPr anchorCtr="0" anchor="ctr" bIns="45700" lIns="91425" spcFirstLastPara="1" rIns="91425" wrap="square" tIns="45700">
            <a:noAutofit/>
          </a:bodyPr>
          <a:lstStyle/>
          <a:p>
            <a:pPr indent="0" lvl="0" marL="0" rtl="0" algn="r">
              <a:lnSpc>
                <a:spcPct val="90000"/>
              </a:lnSpc>
              <a:spcBef>
                <a:spcPts val="0"/>
              </a:spcBef>
              <a:spcAft>
                <a:spcPts val="0"/>
              </a:spcAft>
              <a:buNone/>
            </a:pPr>
            <a:r>
              <a:rPr lang="en-GB" sz="3400">
                <a:solidFill>
                  <a:srgbClr val="5B0F00"/>
                </a:solidFill>
                <a:latin typeface="Roboto Medium"/>
                <a:ea typeface="Roboto Medium"/>
                <a:cs typeface="Roboto Medium"/>
                <a:sym typeface="Roboto Medium"/>
              </a:rPr>
              <a:t>Session </a:t>
            </a:r>
            <a:r>
              <a:rPr lang="en-GB" sz="3400">
                <a:solidFill>
                  <a:srgbClr val="5B0F00"/>
                </a:solidFill>
                <a:latin typeface="Roboto Medium"/>
                <a:ea typeface="Roboto Medium"/>
                <a:cs typeface="Roboto Medium"/>
                <a:sym typeface="Roboto Medium"/>
              </a:rPr>
              <a:t>1</a:t>
            </a:r>
            <a:endParaRPr sz="3400">
              <a:solidFill>
                <a:srgbClr val="5B0F00"/>
              </a:solidFill>
              <a:latin typeface="Roboto Medium"/>
              <a:ea typeface="Roboto Medium"/>
              <a:cs typeface="Roboto Medium"/>
              <a:sym typeface="Roboto Medium"/>
            </a:endParaRPr>
          </a:p>
        </p:txBody>
      </p:sp>
      <p:sp>
        <p:nvSpPr>
          <p:cNvPr id="166" name="Google Shape;166;p25"/>
          <p:cNvSpPr/>
          <p:nvPr/>
        </p:nvSpPr>
        <p:spPr>
          <a:xfrm>
            <a:off x="2825450" y="1645838"/>
            <a:ext cx="5874900" cy="481200"/>
          </a:xfrm>
          <a:prstGeom prst="rect">
            <a:avLst/>
          </a:prstGeom>
          <a:solidFill>
            <a:srgbClr val="5B0F00"/>
          </a:solidFill>
          <a:ln>
            <a:noFill/>
          </a:ln>
        </p:spPr>
        <p:txBody>
          <a:bodyPr anchorCtr="0" anchor="ctr" bIns="45700" lIns="91425" spcFirstLastPara="1" rIns="91425" wrap="square" tIns="45700">
            <a:noAutofit/>
          </a:bodyPr>
          <a:lstStyle/>
          <a:p>
            <a:pPr indent="0" lvl="0" marL="0" rtl="0" algn="l">
              <a:spcBef>
                <a:spcPts val="0"/>
              </a:spcBef>
              <a:spcAft>
                <a:spcPts val="0"/>
              </a:spcAft>
              <a:buNone/>
            </a:pPr>
            <a:r>
              <a:t/>
            </a:r>
            <a:endParaRPr/>
          </a:p>
        </p:txBody>
      </p:sp>
      <p:sp>
        <p:nvSpPr>
          <p:cNvPr id="167" name="Google Shape;167;p25"/>
          <p:cNvSpPr txBox="1"/>
          <p:nvPr/>
        </p:nvSpPr>
        <p:spPr>
          <a:xfrm>
            <a:off x="2950050" y="1620750"/>
            <a:ext cx="5490600" cy="515700"/>
          </a:xfrm>
          <a:prstGeom prst="rect">
            <a:avLst/>
          </a:prstGeom>
          <a:noFill/>
          <a:ln>
            <a:noFill/>
          </a:ln>
        </p:spPr>
        <p:txBody>
          <a:bodyPr anchorCtr="0" anchor="ctr" bIns="45700" lIns="91425" spcFirstLastPara="1" rIns="91425" wrap="square" tIns="45700">
            <a:noAutofit/>
          </a:bodyPr>
          <a:lstStyle/>
          <a:p>
            <a:pPr indent="0" lvl="0" marL="0" rtl="0" algn="l">
              <a:lnSpc>
                <a:spcPct val="115000"/>
              </a:lnSpc>
              <a:spcBef>
                <a:spcPts val="0"/>
              </a:spcBef>
              <a:spcAft>
                <a:spcPts val="0"/>
              </a:spcAft>
              <a:buNone/>
            </a:pPr>
            <a:r>
              <a:rPr lang="en-GB" sz="1200">
                <a:solidFill>
                  <a:srgbClr val="FFFFFF"/>
                </a:solidFill>
                <a:latin typeface="Roboto Medium"/>
                <a:ea typeface="Roboto Medium"/>
                <a:cs typeface="Roboto Medium"/>
                <a:sym typeface="Roboto Medium"/>
              </a:rPr>
              <a:t>Introduction to Sustainable Development Goals </a:t>
            </a:r>
            <a:endParaRPr sz="1200">
              <a:solidFill>
                <a:srgbClr val="FFFFFF"/>
              </a:solidFill>
              <a:latin typeface="Roboto Medium"/>
              <a:ea typeface="Roboto Medium"/>
              <a:cs typeface="Roboto Medium"/>
              <a:sym typeface="Roboto Medium"/>
            </a:endParaRPr>
          </a:p>
        </p:txBody>
      </p:sp>
      <p:sp>
        <p:nvSpPr>
          <p:cNvPr id="168" name="Google Shape;168;p25"/>
          <p:cNvSpPr txBox="1"/>
          <p:nvPr/>
        </p:nvSpPr>
        <p:spPr>
          <a:xfrm>
            <a:off x="625461" y="2151150"/>
            <a:ext cx="2125200" cy="629700"/>
          </a:xfrm>
          <a:prstGeom prst="rect">
            <a:avLst/>
          </a:prstGeom>
          <a:noFill/>
          <a:ln>
            <a:noFill/>
          </a:ln>
        </p:spPr>
        <p:txBody>
          <a:bodyPr anchorCtr="0" anchor="ctr" bIns="45700" lIns="91425" spcFirstLastPara="1" rIns="91425" wrap="square" tIns="45700">
            <a:noAutofit/>
          </a:bodyPr>
          <a:lstStyle/>
          <a:p>
            <a:pPr indent="0" lvl="0" marL="0" rtl="0" algn="r">
              <a:lnSpc>
                <a:spcPct val="90000"/>
              </a:lnSpc>
              <a:spcBef>
                <a:spcPts val="0"/>
              </a:spcBef>
              <a:spcAft>
                <a:spcPts val="0"/>
              </a:spcAft>
              <a:buNone/>
            </a:pPr>
            <a:r>
              <a:rPr lang="en-GB" sz="3400">
                <a:solidFill>
                  <a:srgbClr val="5B0F00"/>
                </a:solidFill>
                <a:latin typeface="Roboto Medium"/>
                <a:ea typeface="Roboto Medium"/>
                <a:cs typeface="Roboto Medium"/>
                <a:sym typeface="Roboto Medium"/>
              </a:rPr>
              <a:t>Session </a:t>
            </a:r>
            <a:r>
              <a:rPr lang="en-GB" sz="3400">
                <a:solidFill>
                  <a:srgbClr val="660000"/>
                </a:solidFill>
                <a:latin typeface="Roboto Medium"/>
                <a:ea typeface="Roboto Medium"/>
                <a:cs typeface="Roboto Medium"/>
                <a:sym typeface="Roboto Medium"/>
              </a:rPr>
              <a:t>2</a:t>
            </a:r>
            <a:endParaRPr sz="3400">
              <a:solidFill>
                <a:srgbClr val="660000"/>
              </a:solidFill>
              <a:latin typeface="Roboto Medium"/>
              <a:ea typeface="Roboto Medium"/>
              <a:cs typeface="Roboto Medium"/>
              <a:sym typeface="Roboto Medium"/>
            </a:endParaRPr>
          </a:p>
        </p:txBody>
      </p:sp>
      <p:sp>
        <p:nvSpPr>
          <p:cNvPr id="169" name="Google Shape;169;p25"/>
          <p:cNvSpPr/>
          <p:nvPr/>
        </p:nvSpPr>
        <p:spPr>
          <a:xfrm>
            <a:off x="2825450" y="2225413"/>
            <a:ext cx="5615100" cy="481200"/>
          </a:xfrm>
          <a:prstGeom prst="rect">
            <a:avLst/>
          </a:prstGeom>
          <a:solidFill>
            <a:srgbClr val="660000"/>
          </a:solidFill>
          <a:ln>
            <a:noFill/>
          </a:ln>
        </p:spPr>
        <p:txBody>
          <a:bodyPr anchorCtr="0" anchor="ctr" bIns="45700" lIns="91425" spcFirstLastPara="1" rIns="91425" wrap="square" tIns="45700">
            <a:noAutofit/>
          </a:bodyPr>
          <a:lstStyle/>
          <a:p>
            <a:pPr indent="0" lvl="0" marL="0" rtl="0" algn="l">
              <a:spcBef>
                <a:spcPts val="0"/>
              </a:spcBef>
              <a:spcAft>
                <a:spcPts val="0"/>
              </a:spcAft>
              <a:buNone/>
            </a:pPr>
            <a:r>
              <a:t/>
            </a:r>
            <a:endParaRPr/>
          </a:p>
        </p:txBody>
      </p:sp>
      <p:sp>
        <p:nvSpPr>
          <p:cNvPr id="170" name="Google Shape;170;p25"/>
          <p:cNvSpPr txBox="1"/>
          <p:nvPr/>
        </p:nvSpPr>
        <p:spPr>
          <a:xfrm>
            <a:off x="2950037" y="2306733"/>
            <a:ext cx="4373100" cy="330600"/>
          </a:xfrm>
          <a:prstGeom prst="rect">
            <a:avLst/>
          </a:prstGeom>
          <a:noFill/>
          <a:ln>
            <a:noFill/>
          </a:ln>
        </p:spPr>
        <p:txBody>
          <a:bodyPr anchorCtr="0" anchor="ctr" bIns="45700" lIns="91425" spcFirstLastPara="1" rIns="91425" wrap="square" tIns="45700">
            <a:noAutofit/>
          </a:bodyPr>
          <a:lstStyle/>
          <a:p>
            <a:pPr indent="0" lvl="0" marL="0" rtl="0" algn="l">
              <a:lnSpc>
                <a:spcPct val="115000"/>
              </a:lnSpc>
              <a:spcBef>
                <a:spcPts val="0"/>
              </a:spcBef>
              <a:spcAft>
                <a:spcPts val="0"/>
              </a:spcAft>
              <a:buNone/>
            </a:pPr>
            <a:r>
              <a:rPr lang="en-GB" sz="1200">
                <a:solidFill>
                  <a:srgbClr val="FFFFFF"/>
                </a:solidFill>
                <a:latin typeface="Roboto Medium"/>
                <a:ea typeface="Roboto Medium"/>
                <a:cs typeface="Roboto Medium"/>
                <a:sym typeface="Roboto Medium"/>
              </a:rPr>
              <a:t>Introduction to Standards and Good Governance</a:t>
            </a:r>
            <a:endParaRPr sz="1200">
              <a:solidFill>
                <a:srgbClr val="FFFFFF"/>
              </a:solidFill>
              <a:latin typeface="Roboto Medium"/>
              <a:ea typeface="Roboto Medium"/>
              <a:cs typeface="Roboto Medium"/>
              <a:sym typeface="Roboto Medium"/>
            </a:endParaRPr>
          </a:p>
        </p:txBody>
      </p:sp>
      <p:sp>
        <p:nvSpPr>
          <p:cNvPr id="171" name="Google Shape;171;p25"/>
          <p:cNvSpPr txBox="1"/>
          <p:nvPr/>
        </p:nvSpPr>
        <p:spPr>
          <a:xfrm>
            <a:off x="625438" y="2905513"/>
            <a:ext cx="2125200" cy="629700"/>
          </a:xfrm>
          <a:prstGeom prst="rect">
            <a:avLst/>
          </a:prstGeom>
          <a:noFill/>
          <a:ln>
            <a:noFill/>
          </a:ln>
        </p:spPr>
        <p:txBody>
          <a:bodyPr anchorCtr="0" anchor="ctr" bIns="45700" lIns="91425" spcFirstLastPara="1" rIns="91425" wrap="square" tIns="45700">
            <a:noAutofit/>
          </a:bodyPr>
          <a:lstStyle/>
          <a:p>
            <a:pPr indent="0" lvl="0" marL="0" rtl="0" algn="r">
              <a:lnSpc>
                <a:spcPct val="90000"/>
              </a:lnSpc>
              <a:spcBef>
                <a:spcPts val="0"/>
              </a:spcBef>
              <a:spcAft>
                <a:spcPts val="0"/>
              </a:spcAft>
              <a:buNone/>
            </a:pPr>
            <a:r>
              <a:rPr lang="en-GB" sz="3400">
                <a:solidFill>
                  <a:srgbClr val="990000"/>
                </a:solidFill>
                <a:latin typeface="Roboto Medium"/>
                <a:ea typeface="Roboto Medium"/>
                <a:cs typeface="Roboto Medium"/>
                <a:sym typeface="Roboto Medium"/>
              </a:rPr>
              <a:t>Session </a:t>
            </a:r>
            <a:r>
              <a:rPr lang="en-GB" sz="3400">
                <a:solidFill>
                  <a:srgbClr val="990000"/>
                </a:solidFill>
                <a:latin typeface="Roboto Medium"/>
                <a:ea typeface="Roboto Medium"/>
                <a:cs typeface="Roboto Medium"/>
                <a:sym typeface="Roboto Medium"/>
              </a:rPr>
              <a:t>3</a:t>
            </a:r>
            <a:endParaRPr sz="3400">
              <a:solidFill>
                <a:srgbClr val="990000"/>
              </a:solidFill>
              <a:latin typeface="Roboto Medium"/>
              <a:ea typeface="Roboto Medium"/>
              <a:cs typeface="Roboto Medium"/>
              <a:sym typeface="Roboto Medium"/>
            </a:endParaRPr>
          </a:p>
        </p:txBody>
      </p:sp>
      <p:sp>
        <p:nvSpPr>
          <p:cNvPr id="172" name="Google Shape;172;p25"/>
          <p:cNvSpPr/>
          <p:nvPr/>
        </p:nvSpPr>
        <p:spPr>
          <a:xfrm>
            <a:off x="2825450" y="2801713"/>
            <a:ext cx="5396100" cy="801600"/>
          </a:xfrm>
          <a:prstGeom prst="rect">
            <a:avLst/>
          </a:prstGeom>
          <a:solidFill>
            <a:srgbClr val="783F04"/>
          </a:solidFill>
          <a:ln>
            <a:noFill/>
          </a:ln>
        </p:spPr>
        <p:txBody>
          <a:bodyPr anchorCtr="0" anchor="ctr" bIns="45700" lIns="91425" spcFirstLastPara="1" rIns="91425" wrap="square" tIns="45700">
            <a:noAutofit/>
          </a:bodyPr>
          <a:lstStyle/>
          <a:p>
            <a:pPr indent="0" lvl="0" marL="0" rtl="0" algn="l">
              <a:spcBef>
                <a:spcPts val="0"/>
              </a:spcBef>
              <a:spcAft>
                <a:spcPts val="0"/>
              </a:spcAft>
              <a:buNone/>
            </a:pPr>
            <a:r>
              <a:t/>
            </a:r>
            <a:endParaRPr/>
          </a:p>
        </p:txBody>
      </p:sp>
      <p:sp>
        <p:nvSpPr>
          <p:cNvPr id="173" name="Google Shape;173;p25"/>
          <p:cNvSpPr txBox="1"/>
          <p:nvPr/>
        </p:nvSpPr>
        <p:spPr>
          <a:xfrm>
            <a:off x="2950050" y="2871763"/>
            <a:ext cx="5097300" cy="697200"/>
          </a:xfrm>
          <a:prstGeom prst="rect">
            <a:avLst/>
          </a:prstGeom>
          <a:noFill/>
          <a:ln>
            <a:noFill/>
          </a:ln>
        </p:spPr>
        <p:txBody>
          <a:bodyPr anchorCtr="0" anchor="ctr" bIns="45700" lIns="91425" spcFirstLastPara="1" rIns="91425" wrap="square" tIns="45700">
            <a:noAutofit/>
          </a:bodyPr>
          <a:lstStyle/>
          <a:p>
            <a:pPr indent="0" lvl="0" marL="0" rtl="0" algn="l">
              <a:lnSpc>
                <a:spcPct val="115000"/>
              </a:lnSpc>
              <a:spcBef>
                <a:spcPts val="0"/>
              </a:spcBef>
              <a:spcAft>
                <a:spcPts val="0"/>
              </a:spcAft>
              <a:buNone/>
            </a:pPr>
            <a:r>
              <a:rPr lang="en-GB" sz="1200">
                <a:solidFill>
                  <a:srgbClr val="FFFFFF"/>
                </a:solidFill>
                <a:latin typeface="Roboto"/>
                <a:ea typeface="Roboto"/>
                <a:cs typeface="Roboto"/>
                <a:sym typeface="Roboto"/>
              </a:rPr>
              <a:t>Critical Success Factors in Running A Humanitarian Organisation: </a:t>
            </a:r>
            <a:endParaRPr sz="1200">
              <a:solidFill>
                <a:srgbClr val="FFFFFF"/>
              </a:solidFill>
              <a:latin typeface="Roboto"/>
              <a:ea typeface="Roboto"/>
              <a:cs typeface="Roboto"/>
              <a:sym typeface="Roboto"/>
            </a:endParaRPr>
          </a:p>
          <a:p>
            <a:pPr indent="0" lvl="0" marL="0" rtl="0" algn="l">
              <a:lnSpc>
                <a:spcPct val="115000"/>
              </a:lnSpc>
              <a:spcBef>
                <a:spcPts val="0"/>
              </a:spcBef>
              <a:spcAft>
                <a:spcPts val="0"/>
              </a:spcAft>
              <a:buNone/>
            </a:pPr>
            <a:r>
              <a:rPr lang="en-GB" sz="1200">
                <a:solidFill>
                  <a:srgbClr val="FFFFFF"/>
                </a:solidFill>
                <a:latin typeface="Roboto"/>
                <a:ea typeface="Roboto"/>
                <a:cs typeface="Roboto"/>
                <a:sym typeface="Roboto"/>
              </a:rPr>
              <a:t>A Sri Lanka Experience</a:t>
            </a:r>
            <a:endParaRPr sz="1200">
              <a:solidFill>
                <a:srgbClr val="FFFFFF"/>
              </a:solidFill>
              <a:latin typeface="Roboto"/>
              <a:ea typeface="Roboto"/>
              <a:cs typeface="Roboto"/>
              <a:sym typeface="Roboto"/>
            </a:endParaRPr>
          </a:p>
        </p:txBody>
      </p:sp>
      <p:sp>
        <p:nvSpPr>
          <p:cNvPr id="174" name="Google Shape;174;p25"/>
          <p:cNvSpPr txBox="1"/>
          <p:nvPr/>
        </p:nvSpPr>
        <p:spPr>
          <a:xfrm>
            <a:off x="443648" y="3659850"/>
            <a:ext cx="2307000" cy="629700"/>
          </a:xfrm>
          <a:prstGeom prst="rect">
            <a:avLst/>
          </a:prstGeom>
          <a:noFill/>
          <a:ln>
            <a:noFill/>
          </a:ln>
        </p:spPr>
        <p:txBody>
          <a:bodyPr anchorCtr="0" anchor="ctr" bIns="45700" lIns="91425" spcFirstLastPara="1" rIns="91425" wrap="square" tIns="45700">
            <a:noAutofit/>
          </a:bodyPr>
          <a:lstStyle/>
          <a:p>
            <a:pPr indent="0" lvl="0" marL="0" rtl="0" algn="r">
              <a:lnSpc>
                <a:spcPct val="90000"/>
              </a:lnSpc>
              <a:spcBef>
                <a:spcPts val="0"/>
              </a:spcBef>
              <a:spcAft>
                <a:spcPts val="0"/>
              </a:spcAft>
              <a:buNone/>
            </a:pPr>
            <a:r>
              <a:rPr lang="en-GB" sz="3400">
                <a:solidFill>
                  <a:srgbClr val="7F6000"/>
                </a:solidFill>
                <a:latin typeface="Roboto Medium"/>
                <a:ea typeface="Roboto Medium"/>
                <a:cs typeface="Roboto Medium"/>
                <a:sym typeface="Roboto Medium"/>
              </a:rPr>
              <a:t>Session </a:t>
            </a:r>
            <a:r>
              <a:rPr lang="en-GB" sz="3400">
                <a:solidFill>
                  <a:srgbClr val="7F6000"/>
                </a:solidFill>
                <a:latin typeface="Roboto Medium"/>
                <a:ea typeface="Roboto Medium"/>
                <a:cs typeface="Roboto Medium"/>
                <a:sym typeface="Roboto Medium"/>
              </a:rPr>
              <a:t>4</a:t>
            </a:r>
            <a:endParaRPr sz="3400">
              <a:solidFill>
                <a:srgbClr val="7F6000"/>
              </a:solidFill>
              <a:latin typeface="Roboto Medium"/>
              <a:ea typeface="Roboto Medium"/>
              <a:cs typeface="Roboto Medium"/>
              <a:sym typeface="Roboto Medium"/>
            </a:endParaRPr>
          </a:p>
        </p:txBody>
      </p:sp>
      <p:sp>
        <p:nvSpPr>
          <p:cNvPr id="175" name="Google Shape;175;p25"/>
          <p:cNvSpPr/>
          <p:nvPr/>
        </p:nvSpPr>
        <p:spPr>
          <a:xfrm>
            <a:off x="2825450" y="3680913"/>
            <a:ext cx="5162400" cy="515700"/>
          </a:xfrm>
          <a:prstGeom prst="rect">
            <a:avLst/>
          </a:prstGeom>
          <a:solidFill>
            <a:srgbClr val="7F6000"/>
          </a:solidFill>
          <a:ln>
            <a:noFill/>
          </a:ln>
        </p:spPr>
        <p:txBody>
          <a:bodyPr anchorCtr="0" anchor="ctr" bIns="45700" lIns="91425" spcFirstLastPara="1" rIns="91425" wrap="square" tIns="45700">
            <a:noAutofit/>
          </a:bodyPr>
          <a:lstStyle/>
          <a:p>
            <a:pPr indent="0" lvl="0" marL="0" rtl="0" algn="l">
              <a:spcBef>
                <a:spcPts val="0"/>
              </a:spcBef>
              <a:spcAft>
                <a:spcPts val="0"/>
              </a:spcAft>
              <a:buNone/>
            </a:pPr>
            <a:r>
              <a:t/>
            </a:r>
            <a:endParaRPr/>
          </a:p>
        </p:txBody>
      </p:sp>
      <p:sp>
        <p:nvSpPr>
          <p:cNvPr id="176" name="Google Shape;176;p25"/>
          <p:cNvSpPr txBox="1"/>
          <p:nvPr/>
        </p:nvSpPr>
        <p:spPr>
          <a:xfrm>
            <a:off x="2950050" y="3765188"/>
            <a:ext cx="4765800" cy="403800"/>
          </a:xfrm>
          <a:prstGeom prst="rect">
            <a:avLst/>
          </a:prstGeom>
          <a:noFill/>
          <a:ln>
            <a:noFill/>
          </a:ln>
        </p:spPr>
        <p:txBody>
          <a:bodyPr anchorCtr="0" anchor="ctr" bIns="45700" lIns="91425" spcFirstLastPara="1" rIns="91425" wrap="square" tIns="45700">
            <a:noAutofit/>
          </a:bodyPr>
          <a:lstStyle/>
          <a:p>
            <a:pPr indent="0" lvl="0" marL="0" rtl="0" algn="l">
              <a:lnSpc>
                <a:spcPct val="115000"/>
              </a:lnSpc>
              <a:spcBef>
                <a:spcPts val="0"/>
              </a:spcBef>
              <a:spcAft>
                <a:spcPts val="0"/>
              </a:spcAft>
              <a:buNone/>
            </a:pPr>
            <a:r>
              <a:rPr lang="en-GB" sz="1200">
                <a:solidFill>
                  <a:srgbClr val="FFFFFF"/>
                </a:solidFill>
                <a:latin typeface="Roboto"/>
                <a:ea typeface="Roboto"/>
                <a:cs typeface="Roboto"/>
                <a:sym typeface="Roboto"/>
              </a:rPr>
              <a:t>Effective Humanitarian Relief in Minority Muslim Countries</a:t>
            </a:r>
            <a:endParaRPr sz="1200">
              <a:solidFill>
                <a:srgbClr val="FFFFFF"/>
              </a:solidFill>
              <a:latin typeface="Roboto"/>
              <a:ea typeface="Roboto"/>
              <a:cs typeface="Roboto"/>
              <a:sym typeface="Roboto"/>
            </a:endParaRPr>
          </a:p>
        </p:txBody>
      </p:sp>
      <p:pic>
        <p:nvPicPr>
          <p:cNvPr id="177" name="Google Shape;177;p25"/>
          <p:cNvPicPr preferRelativeResize="0"/>
          <p:nvPr/>
        </p:nvPicPr>
        <p:blipFill>
          <a:blip r:embed="rId5">
            <a:alphaModFix/>
          </a:blip>
          <a:stretch>
            <a:fillRect/>
          </a:stretch>
        </p:blipFill>
        <p:spPr>
          <a:xfrm>
            <a:off x="6032478" y="507875"/>
            <a:ext cx="2667873" cy="1023901"/>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1" name="Shape 181"/>
        <p:cNvGrpSpPr/>
        <p:nvPr/>
      </p:nvGrpSpPr>
      <p:grpSpPr>
        <a:xfrm>
          <a:off x="0" y="0"/>
          <a:ext cx="0" cy="0"/>
          <a:chOff x="0" y="0"/>
          <a:chExt cx="0" cy="0"/>
        </a:xfrm>
      </p:grpSpPr>
      <p:pic>
        <p:nvPicPr>
          <p:cNvPr id="182" name="Google Shape;182;p26"/>
          <p:cNvPicPr preferRelativeResize="0"/>
          <p:nvPr/>
        </p:nvPicPr>
        <p:blipFill>
          <a:blip r:embed="rId3">
            <a:alphaModFix amt="81000"/>
          </a:blip>
          <a:stretch>
            <a:fillRect/>
          </a:stretch>
        </p:blipFill>
        <p:spPr>
          <a:xfrm>
            <a:off x="137100" y="4472375"/>
            <a:ext cx="1289299" cy="515725"/>
          </a:xfrm>
          <a:prstGeom prst="rect">
            <a:avLst/>
          </a:prstGeom>
          <a:noFill/>
          <a:ln>
            <a:noFill/>
          </a:ln>
        </p:spPr>
      </p:pic>
      <p:sp>
        <p:nvSpPr>
          <p:cNvPr id="183" name="Google Shape;183;p26"/>
          <p:cNvSpPr txBox="1"/>
          <p:nvPr/>
        </p:nvSpPr>
        <p:spPr>
          <a:xfrm>
            <a:off x="688400" y="2880025"/>
            <a:ext cx="7728900" cy="824700"/>
          </a:xfrm>
          <a:prstGeom prst="rect">
            <a:avLst/>
          </a:prstGeom>
          <a:noFill/>
          <a:ln>
            <a:noFill/>
          </a:ln>
          <a:effectLst>
            <a:outerShdw blurRad="57150" rotWithShape="0" algn="bl" dir="5400000" dist="19050">
              <a:srgbClr val="000000">
                <a:alpha val="50000"/>
              </a:srgbClr>
            </a:outerShdw>
          </a:effectLst>
        </p:spPr>
        <p:txBody>
          <a:bodyPr anchorCtr="0" anchor="t" bIns="91425" lIns="91425" spcFirstLastPara="1" rIns="91425" wrap="square" tIns="91425">
            <a:spAutoFit/>
          </a:bodyPr>
          <a:lstStyle/>
          <a:p>
            <a:pPr indent="0" lvl="0" marL="0" rtl="0" algn="ctr">
              <a:lnSpc>
                <a:spcPct val="107916"/>
              </a:lnSpc>
              <a:spcBef>
                <a:spcPts val="0"/>
              </a:spcBef>
              <a:spcAft>
                <a:spcPts val="800"/>
              </a:spcAft>
              <a:buNone/>
            </a:pPr>
            <a:r>
              <a:rPr i="1" lang="en-GB" sz="2000">
                <a:solidFill>
                  <a:srgbClr val="FF0000"/>
                </a:solidFill>
                <a:latin typeface="Lato"/>
                <a:ea typeface="Lato"/>
                <a:cs typeface="Lato"/>
                <a:sym typeface="Lato"/>
              </a:rPr>
              <a:t>Business Opportunities and Challenges in Implementing Sustainable Development Goals (SDGs) Initiatives in the Asia Pacific Region</a:t>
            </a:r>
            <a:endParaRPr i="1" sz="2000">
              <a:solidFill>
                <a:srgbClr val="FF0000"/>
              </a:solidFill>
              <a:latin typeface="Lato"/>
              <a:ea typeface="Lato"/>
              <a:cs typeface="Lato"/>
              <a:sym typeface="Lato"/>
            </a:endParaRPr>
          </a:p>
        </p:txBody>
      </p:sp>
      <p:pic>
        <p:nvPicPr>
          <p:cNvPr id="184" name="Google Shape;184;p26"/>
          <p:cNvPicPr preferRelativeResize="0"/>
          <p:nvPr/>
        </p:nvPicPr>
        <p:blipFill>
          <a:blip r:embed="rId4">
            <a:alphaModFix/>
          </a:blip>
          <a:stretch>
            <a:fillRect/>
          </a:stretch>
        </p:blipFill>
        <p:spPr>
          <a:xfrm>
            <a:off x="3189849" y="1530988"/>
            <a:ext cx="2764314" cy="1105713"/>
          </a:xfrm>
          <a:prstGeom prst="rect">
            <a:avLst/>
          </a:prstGeom>
          <a:noFill/>
          <a:ln>
            <a:noFill/>
          </a:ln>
          <a:effectLst>
            <a:outerShdw blurRad="57150" rotWithShape="0" algn="bl" dir="3720000" dist="19050">
              <a:srgbClr val="000000"/>
            </a:outerShdw>
          </a:effectLst>
        </p:spPr>
      </p:pic>
      <p:sp>
        <p:nvSpPr>
          <p:cNvPr id="185" name="Google Shape;185;p26"/>
          <p:cNvSpPr txBox="1"/>
          <p:nvPr>
            <p:ph type="title"/>
          </p:nvPr>
        </p:nvSpPr>
        <p:spPr>
          <a:xfrm>
            <a:off x="311700" y="518774"/>
            <a:ext cx="8520600" cy="1110900"/>
          </a:xfrm>
          <a:prstGeom prst="rect">
            <a:avLst/>
          </a:prstGeom>
          <a:effectLst>
            <a:outerShdw blurRad="57150" rotWithShape="0" algn="bl" dir="5400000" dist="19050">
              <a:srgbClr val="000000">
                <a:alpha val="50000"/>
              </a:srgbClr>
            </a:outerShdw>
          </a:effectLst>
        </p:spPr>
        <p:txBody>
          <a:bodyPr anchorCtr="0" anchor="t" bIns="91425" lIns="91425" spcFirstLastPara="1" rIns="91425" wrap="square" tIns="91425">
            <a:noAutofit/>
          </a:bodyPr>
          <a:lstStyle/>
          <a:p>
            <a:pPr indent="0" lvl="0" marL="0" rtl="0" algn="just">
              <a:lnSpc>
                <a:spcPct val="115000"/>
              </a:lnSpc>
              <a:spcBef>
                <a:spcPts val="0"/>
              </a:spcBef>
              <a:spcAft>
                <a:spcPts val="0"/>
              </a:spcAft>
              <a:buNone/>
            </a:pPr>
            <a:r>
              <a:rPr b="1" lang="en-GB"/>
              <a:t>ABOUT | RDCBIZ22</a:t>
            </a:r>
            <a:endParaRPr b="1"/>
          </a:p>
          <a:p>
            <a:pPr indent="0" lvl="0" marL="0" rtl="0" algn="just">
              <a:lnSpc>
                <a:spcPct val="115000"/>
              </a:lnSpc>
              <a:spcBef>
                <a:spcPts val="0"/>
              </a:spcBef>
              <a:spcAft>
                <a:spcPts val="0"/>
              </a:spcAft>
              <a:buNone/>
            </a:pPr>
            <a:r>
              <a:t/>
            </a:r>
            <a:endParaRPr/>
          </a:p>
          <a:p>
            <a:pPr indent="0" lvl="0" marL="0" rtl="0" algn="just">
              <a:lnSpc>
                <a:spcPct val="115000"/>
              </a:lnSpc>
              <a:spcBef>
                <a:spcPts val="1800"/>
              </a:spcBef>
              <a:spcAft>
                <a:spcPts val="0"/>
              </a:spcAft>
              <a:buNone/>
            </a:pPr>
            <a:r>
              <a:t/>
            </a:r>
            <a:endParaRPr b="1"/>
          </a:p>
          <a:p>
            <a:pPr indent="0" lvl="0" marL="0" rtl="0" algn="l">
              <a:spcBef>
                <a:spcPts val="0"/>
              </a:spcBef>
              <a:spcAft>
                <a:spcPts val="0"/>
              </a:spcAft>
              <a:buNone/>
            </a:pPr>
            <a:r>
              <a:t/>
            </a:r>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9" name="Shape 189"/>
        <p:cNvGrpSpPr/>
        <p:nvPr/>
      </p:nvGrpSpPr>
      <p:grpSpPr>
        <a:xfrm>
          <a:off x="0" y="0"/>
          <a:ext cx="0" cy="0"/>
          <a:chOff x="0" y="0"/>
          <a:chExt cx="0" cy="0"/>
        </a:xfrm>
      </p:grpSpPr>
      <p:sp>
        <p:nvSpPr>
          <p:cNvPr id="190" name="Google Shape;190;p27"/>
          <p:cNvSpPr txBox="1"/>
          <p:nvPr>
            <p:ph type="title"/>
          </p:nvPr>
        </p:nvSpPr>
        <p:spPr>
          <a:xfrm>
            <a:off x="311700" y="518774"/>
            <a:ext cx="8520600" cy="1110900"/>
          </a:xfrm>
          <a:prstGeom prst="rect">
            <a:avLst/>
          </a:prstGeom>
          <a:effectLst>
            <a:outerShdw blurRad="57150" rotWithShape="0" algn="bl" dir="5400000" dist="19050">
              <a:srgbClr val="000000">
                <a:alpha val="50000"/>
              </a:srgbClr>
            </a:outerShdw>
          </a:effectLst>
        </p:spPr>
        <p:txBody>
          <a:bodyPr anchorCtr="0" anchor="t" bIns="91425" lIns="91425" spcFirstLastPara="1" rIns="91425" wrap="square" tIns="91425">
            <a:noAutofit/>
          </a:bodyPr>
          <a:lstStyle/>
          <a:p>
            <a:pPr indent="0" lvl="0" marL="0" rtl="0" algn="just">
              <a:lnSpc>
                <a:spcPct val="115000"/>
              </a:lnSpc>
              <a:spcBef>
                <a:spcPts val="0"/>
              </a:spcBef>
              <a:spcAft>
                <a:spcPts val="0"/>
              </a:spcAft>
              <a:buNone/>
            </a:pPr>
            <a:r>
              <a:rPr b="1" lang="en-GB"/>
              <a:t>ABOUT | RDCBIZ22</a:t>
            </a:r>
            <a:endParaRPr b="1"/>
          </a:p>
          <a:p>
            <a:pPr indent="0" lvl="0" marL="0" rtl="0" algn="just">
              <a:lnSpc>
                <a:spcPct val="115000"/>
              </a:lnSpc>
              <a:spcBef>
                <a:spcPts val="0"/>
              </a:spcBef>
              <a:spcAft>
                <a:spcPts val="0"/>
              </a:spcAft>
              <a:buNone/>
            </a:pPr>
            <a:r>
              <a:rPr lang="en-GB"/>
              <a:t>OBJECTIVES</a:t>
            </a:r>
            <a:endParaRPr/>
          </a:p>
          <a:p>
            <a:pPr indent="0" lvl="0" marL="0" rtl="0" algn="just">
              <a:lnSpc>
                <a:spcPct val="115000"/>
              </a:lnSpc>
              <a:spcBef>
                <a:spcPts val="1800"/>
              </a:spcBef>
              <a:spcAft>
                <a:spcPts val="0"/>
              </a:spcAft>
              <a:buNone/>
            </a:pPr>
            <a:r>
              <a:t/>
            </a:r>
            <a:endParaRPr b="1"/>
          </a:p>
          <a:p>
            <a:pPr indent="0" lvl="0" marL="0" rtl="0" algn="l">
              <a:spcBef>
                <a:spcPts val="0"/>
              </a:spcBef>
              <a:spcAft>
                <a:spcPts val="0"/>
              </a:spcAft>
              <a:buNone/>
            </a:pPr>
            <a:r>
              <a:t/>
            </a:r>
            <a:endParaRPr/>
          </a:p>
        </p:txBody>
      </p:sp>
      <p:sp>
        <p:nvSpPr>
          <p:cNvPr id="191" name="Google Shape;191;p27"/>
          <p:cNvSpPr txBox="1"/>
          <p:nvPr>
            <p:ph idx="1" type="body"/>
          </p:nvPr>
        </p:nvSpPr>
        <p:spPr>
          <a:xfrm>
            <a:off x="681600" y="1718225"/>
            <a:ext cx="7780800" cy="3060900"/>
          </a:xfrm>
          <a:prstGeom prst="rect">
            <a:avLst/>
          </a:prstGeom>
        </p:spPr>
        <p:txBody>
          <a:bodyPr anchorCtr="0" anchor="t" bIns="91425" lIns="91425" spcFirstLastPara="1" rIns="91425" wrap="square" tIns="91425">
            <a:noAutofit/>
          </a:bodyPr>
          <a:lstStyle/>
          <a:p>
            <a:pPr indent="-330200" lvl="0" marL="457200" rtl="0" algn="l">
              <a:spcBef>
                <a:spcPts val="0"/>
              </a:spcBef>
              <a:spcAft>
                <a:spcPts val="0"/>
              </a:spcAft>
              <a:buClr>
                <a:srgbClr val="222222"/>
              </a:buClr>
              <a:buSzPts val="1600"/>
              <a:buFont typeface="Lato"/>
              <a:buAutoNum type="arabicPeriod"/>
            </a:pPr>
            <a:r>
              <a:rPr lang="en-GB" sz="1600">
                <a:solidFill>
                  <a:srgbClr val="222222"/>
                </a:solidFill>
                <a:latin typeface="Lato"/>
                <a:ea typeface="Lato"/>
                <a:cs typeface="Lato"/>
                <a:sym typeface="Lato"/>
              </a:rPr>
              <a:t>To enhance network and strategic engagements amongst businessmen and community leaders in the Asia Pacific region.</a:t>
            </a:r>
            <a:endParaRPr sz="1600">
              <a:solidFill>
                <a:srgbClr val="222222"/>
              </a:solidFill>
              <a:latin typeface="Lato"/>
              <a:ea typeface="Lato"/>
              <a:cs typeface="Lato"/>
              <a:sym typeface="Lato"/>
            </a:endParaRPr>
          </a:p>
          <a:p>
            <a:pPr indent="-330200" lvl="0" marL="457200" rtl="0" algn="l">
              <a:spcBef>
                <a:spcPts val="1000"/>
              </a:spcBef>
              <a:spcAft>
                <a:spcPts val="0"/>
              </a:spcAft>
              <a:buClr>
                <a:srgbClr val="222222"/>
              </a:buClr>
              <a:buSzPts val="1600"/>
              <a:buFont typeface="Lato"/>
              <a:buAutoNum type="arabicPeriod"/>
            </a:pPr>
            <a:r>
              <a:rPr lang="en-GB" sz="1600">
                <a:solidFill>
                  <a:srgbClr val="222222"/>
                </a:solidFill>
                <a:latin typeface="Lato"/>
                <a:ea typeface="Lato"/>
                <a:cs typeface="Lato"/>
                <a:sym typeface="Lato"/>
              </a:rPr>
              <a:t>To mind-map a strategic plan for  sustainable communities agenda in the region.</a:t>
            </a:r>
            <a:endParaRPr sz="1600">
              <a:solidFill>
                <a:srgbClr val="222222"/>
              </a:solidFill>
              <a:latin typeface="Lato"/>
              <a:ea typeface="Lato"/>
              <a:cs typeface="Lato"/>
              <a:sym typeface="Lato"/>
            </a:endParaRPr>
          </a:p>
          <a:p>
            <a:pPr indent="-330200" lvl="0" marL="457200" rtl="0" algn="l">
              <a:spcBef>
                <a:spcPts val="1000"/>
              </a:spcBef>
              <a:spcAft>
                <a:spcPts val="0"/>
              </a:spcAft>
              <a:buClr>
                <a:srgbClr val="222222"/>
              </a:buClr>
              <a:buSzPts val="1600"/>
              <a:buFont typeface="Lato"/>
              <a:buAutoNum type="arabicPeriod"/>
            </a:pPr>
            <a:r>
              <a:rPr lang="en-GB" sz="1600">
                <a:solidFill>
                  <a:srgbClr val="222222"/>
                </a:solidFill>
                <a:latin typeface="Lato"/>
                <a:ea typeface="Lato"/>
                <a:cs typeface="Lato"/>
                <a:sym typeface="Lato"/>
              </a:rPr>
              <a:t>To empower all participants with knowledge-based, data-driven and best practices approach in the new age of business ventures and community developments</a:t>
            </a:r>
            <a:endParaRPr sz="1600">
              <a:solidFill>
                <a:srgbClr val="222222"/>
              </a:solidFill>
              <a:latin typeface="Lato"/>
              <a:ea typeface="Lato"/>
              <a:cs typeface="Lato"/>
              <a:sym typeface="Lato"/>
            </a:endParaRPr>
          </a:p>
          <a:p>
            <a:pPr indent="-330200" lvl="0" marL="457200" rtl="0" algn="l">
              <a:spcBef>
                <a:spcPts val="1000"/>
              </a:spcBef>
              <a:spcAft>
                <a:spcPts val="0"/>
              </a:spcAft>
              <a:buClr>
                <a:srgbClr val="222222"/>
              </a:buClr>
              <a:buSzPts val="1600"/>
              <a:buFont typeface="Lato"/>
              <a:buAutoNum type="arabicPeriod"/>
            </a:pPr>
            <a:r>
              <a:rPr lang="en-GB" sz="1600">
                <a:solidFill>
                  <a:srgbClr val="222222"/>
                </a:solidFill>
                <a:latin typeface="Lato"/>
                <a:ea typeface="Lato"/>
                <a:cs typeface="Lato"/>
                <a:sym typeface="Lato"/>
              </a:rPr>
              <a:t>To leverage from key players and experts in social entrepreneurship.</a:t>
            </a:r>
            <a:endParaRPr sz="1600">
              <a:solidFill>
                <a:srgbClr val="222222"/>
              </a:solidFill>
              <a:latin typeface="Lato"/>
              <a:ea typeface="Lato"/>
              <a:cs typeface="Lato"/>
              <a:sym typeface="Lato"/>
            </a:endParaRPr>
          </a:p>
          <a:p>
            <a:pPr indent="-330200" lvl="0" marL="457200" rtl="0" algn="l">
              <a:spcBef>
                <a:spcPts val="1000"/>
              </a:spcBef>
              <a:spcAft>
                <a:spcPts val="0"/>
              </a:spcAft>
              <a:buClr>
                <a:srgbClr val="222222"/>
              </a:buClr>
              <a:buSzPts val="1600"/>
              <a:buFont typeface="Lato"/>
              <a:buAutoNum type="arabicPeriod"/>
            </a:pPr>
            <a:r>
              <a:rPr lang="en-GB" sz="1600">
                <a:solidFill>
                  <a:srgbClr val="222222"/>
                </a:solidFill>
                <a:latin typeface="Lato"/>
                <a:ea typeface="Lato"/>
                <a:cs typeface="Lato"/>
                <a:sym typeface="Lato"/>
              </a:rPr>
              <a:t>To review the 2019 RDCBIZ convention’s Resolution.</a:t>
            </a:r>
            <a:endParaRPr sz="1600">
              <a:solidFill>
                <a:schemeClr val="dk1"/>
              </a:solidFill>
              <a:latin typeface="Lato"/>
              <a:ea typeface="Lato"/>
              <a:cs typeface="Lato"/>
              <a:sym typeface="Lato"/>
            </a:endParaRPr>
          </a:p>
          <a:p>
            <a:pPr indent="0" lvl="0" marL="0" rtl="0" algn="l">
              <a:spcBef>
                <a:spcPts val="1000"/>
              </a:spcBef>
              <a:spcAft>
                <a:spcPts val="0"/>
              </a:spcAft>
              <a:buNone/>
            </a:pPr>
            <a:r>
              <a:t/>
            </a:r>
            <a:endParaRPr sz="1600">
              <a:solidFill>
                <a:schemeClr val="dk1"/>
              </a:solidFill>
            </a:endParaRPr>
          </a:p>
          <a:p>
            <a:pPr indent="0" lvl="0" marL="0" rtl="0" algn="just">
              <a:lnSpc>
                <a:spcPct val="100000"/>
              </a:lnSpc>
              <a:spcBef>
                <a:spcPts val="0"/>
              </a:spcBef>
              <a:spcAft>
                <a:spcPts val="0"/>
              </a:spcAft>
              <a:buNone/>
            </a:pPr>
            <a:r>
              <a:t/>
            </a:r>
            <a:endParaRPr sz="1600">
              <a:solidFill>
                <a:schemeClr val="dk1"/>
              </a:solidFill>
            </a:endParaRPr>
          </a:p>
        </p:txBody>
      </p:sp>
      <p:pic>
        <p:nvPicPr>
          <p:cNvPr id="192" name="Google Shape;192;p27"/>
          <p:cNvPicPr preferRelativeResize="0"/>
          <p:nvPr/>
        </p:nvPicPr>
        <p:blipFill>
          <a:blip r:embed="rId3">
            <a:alphaModFix/>
          </a:blip>
          <a:stretch>
            <a:fillRect/>
          </a:stretch>
        </p:blipFill>
        <p:spPr>
          <a:xfrm>
            <a:off x="6161025" y="649550"/>
            <a:ext cx="2123400" cy="849350"/>
          </a:xfrm>
          <a:prstGeom prst="rect">
            <a:avLst/>
          </a:prstGeom>
          <a:noFill/>
          <a:ln>
            <a:noFill/>
          </a:ln>
        </p:spPr>
      </p:pic>
      <p:pic>
        <p:nvPicPr>
          <p:cNvPr id="193" name="Google Shape;193;p27"/>
          <p:cNvPicPr preferRelativeResize="0"/>
          <p:nvPr/>
        </p:nvPicPr>
        <p:blipFill>
          <a:blip r:embed="rId4">
            <a:alphaModFix amt="81000"/>
          </a:blip>
          <a:stretch>
            <a:fillRect/>
          </a:stretch>
        </p:blipFill>
        <p:spPr>
          <a:xfrm>
            <a:off x="137100" y="4472375"/>
            <a:ext cx="1289299" cy="515725"/>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7" name="Shape 197"/>
        <p:cNvGrpSpPr/>
        <p:nvPr/>
      </p:nvGrpSpPr>
      <p:grpSpPr>
        <a:xfrm>
          <a:off x="0" y="0"/>
          <a:ext cx="0" cy="0"/>
          <a:chOff x="0" y="0"/>
          <a:chExt cx="0" cy="0"/>
        </a:xfrm>
      </p:grpSpPr>
      <p:sp>
        <p:nvSpPr>
          <p:cNvPr id="198" name="Google Shape;198;p28"/>
          <p:cNvSpPr txBox="1"/>
          <p:nvPr>
            <p:ph type="title"/>
          </p:nvPr>
        </p:nvSpPr>
        <p:spPr>
          <a:xfrm>
            <a:off x="311700" y="600800"/>
            <a:ext cx="8520600" cy="572700"/>
          </a:xfrm>
          <a:prstGeom prst="rect">
            <a:avLst/>
          </a:prstGeom>
          <a:effectLst>
            <a:outerShdw blurRad="57150" rotWithShape="0" algn="bl" dir="5400000" dist="19050">
              <a:srgbClr val="000000">
                <a:alpha val="50000"/>
              </a:srgbClr>
            </a:outerShdw>
          </a:effectLst>
        </p:spPr>
        <p:txBody>
          <a:bodyPr anchorCtr="0" anchor="t" bIns="91425" lIns="91425" spcFirstLastPara="1" rIns="91425" wrap="square" tIns="91425">
            <a:noAutofit/>
          </a:bodyPr>
          <a:lstStyle/>
          <a:p>
            <a:pPr indent="0" lvl="0" marL="0" rtl="0" algn="l">
              <a:spcBef>
                <a:spcPts val="0"/>
              </a:spcBef>
              <a:spcAft>
                <a:spcPts val="0"/>
              </a:spcAft>
              <a:buNone/>
            </a:pPr>
            <a:r>
              <a:rPr b="1" lang="en-GB"/>
              <a:t>HIGHLIGHTS: RDCBIZ22</a:t>
            </a:r>
            <a:endParaRPr b="1"/>
          </a:p>
        </p:txBody>
      </p:sp>
      <p:pic>
        <p:nvPicPr>
          <p:cNvPr id="199" name="Google Shape;199;p28"/>
          <p:cNvPicPr preferRelativeResize="0"/>
          <p:nvPr/>
        </p:nvPicPr>
        <p:blipFill>
          <a:blip r:embed="rId3">
            <a:alphaModFix/>
          </a:blip>
          <a:stretch>
            <a:fillRect/>
          </a:stretch>
        </p:blipFill>
        <p:spPr>
          <a:xfrm>
            <a:off x="6407150" y="469825"/>
            <a:ext cx="2123400" cy="849350"/>
          </a:xfrm>
          <a:prstGeom prst="rect">
            <a:avLst/>
          </a:prstGeom>
          <a:noFill/>
          <a:ln>
            <a:noFill/>
          </a:ln>
        </p:spPr>
      </p:pic>
      <p:pic>
        <p:nvPicPr>
          <p:cNvPr id="200" name="Google Shape;200;p28"/>
          <p:cNvPicPr preferRelativeResize="0"/>
          <p:nvPr/>
        </p:nvPicPr>
        <p:blipFill>
          <a:blip r:embed="rId4">
            <a:alphaModFix amt="81000"/>
          </a:blip>
          <a:stretch>
            <a:fillRect/>
          </a:stretch>
        </p:blipFill>
        <p:spPr>
          <a:xfrm>
            <a:off x="7723900" y="4472375"/>
            <a:ext cx="1289299" cy="515725"/>
          </a:xfrm>
          <a:prstGeom prst="rect">
            <a:avLst/>
          </a:prstGeom>
          <a:noFill/>
          <a:ln>
            <a:noFill/>
          </a:ln>
        </p:spPr>
      </p:pic>
      <p:pic>
        <p:nvPicPr>
          <p:cNvPr id="201" name="Google Shape;201;p28"/>
          <p:cNvPicPr preferRelativeResize="0"/>
          <p:nvPr/>
        </p:nvPicPr>
        <p:blipFill rotWithShape="1">
          <a:blip r:embed="rId5">
            <a:alphaModFix/>
          </a:blip>
          <a:srcRect b="140684" l="6293" r="8541" t="-30143"/>
          <a:stretch/>
        </p:blipFill>
        <p:spPr>
          <a:xfrm flipH="1" rot="10800000">
            <a:off x="4652975" y="1802150"/>
            <a:ext cx="1220700" cy="116100"/>
          </a:xfrm>
          <a:prstGeom prst="rect">
            <a:avLst/>
          </a:prstGeom>
          <a:noFill/>
          <a:ln>
            <a:noFill/>
          </a:ln>
        </p:spPr>
      </p:pic>
      <p:pic>
        <p:nvPicPr>
          <p:cNvPr id="202" name="Google Shape;202;p28"/>
          <p:cNvPicPr preferRelativeResize="0"/>
          <p:nvPr/>
        </p:nvPicPr>
        <p:blipFill rotWithShape="1">
          <a:blip r:embed="rId5">
            <a:alphaModFix/>
          </a:blip>
          <a:srcRect b="140684" l="6293" r="8541" t="-30143"/>
          <a:stretch/>
        </p:blipFill>
        <p:spPr>
          <a:xfrm flipH="1" rot="10800000">
            <a:off x="4652975" y="1802150"/>
            <a:ext cx="1220700" cy="116100"/>
          </a:xfrm>
          <a:prstGeom prst="rect">
            <a:avLst/>
          </a:prstGeom>
          <a:noFill/>
          <a:ln>
            <a:noFill/>
          </a:ln>
        </p:spPr>
      </p:pic>
      <p:sp>
        <p:nvSpPr>
          <p:cNvPr id="203" name="Google Shape;203;p28"/>
          <p:cNvSpPr/>
          <p:nvPr/>
        </p:nvSpPr>
        <p:spPr>
          <a:xfrm>
            <a:off x="1764400" y="1433225"/>
            <a:ext cx="5162400" cy="481200"/>
          </a:xfrm>
          <a:prstGeom prst="rect">
            <a:avLst/>
          </a:prstGeom>
          <a:solidFill>
            <a:srgbClr val="5B0F00"/>
          </a:solidFill>
          <a:ln>
            <a:noFill/>
          </a:ln>
        </p:spPr>
        <p:txBody>
          <a:bodyPr anchorCtr="0" anchor="ctr" bIns="45700" lIns="91425" spcFirstLastPara="1" rIns="91425" wrap="square" tIns="45700">
            <a:noAutofit/>
          </a:bodyPr>
          <a:lstStyle/>
          <a:p>
            <a:pPr indent="0" lvl="0" marL="0" rtl="0" algn="l">
              <a:spcBef>
                <a:spcPts val="0"/>
              </a:spcBef>
              <a:spcAft>
                <a:spcPts val="0"/>
              </a:spcAft>
              <a:buNone/>
            </a:pPr>
            <a:r>
              <a:t/>
            </a:r>
            <a:endParaRPr/>
          </a:p>
        </p:txBody>
      </p:sp>
      <p:sp>
        <p:nvSpPr>
          <p:cNvPr id="204" name="Google Shape;204;p28"/>
          <p:cNvSpPr txBox="1"/>
          <p:nvPr/>
        </p:nvSpPr>
        <p:spPr>
          <a:xfrm>
            <a:off x="1889000" y="1408138"/>
            <a:ext cx="5490600" cy="515700"/>
          </a:xfrm>
          <a:prstGeom prst="rect">
            <a:avLst/>
          </a:prstGeom>
          <a:noFill/>
          <a:ln>
            <a:noFill/>
          </a:ln>
        </p:spPr>
        <p:txBody>
          <a:bodyPr anchorCtr="0" anchor="ctr" bIns="45700" lIns="91425" spcFirstLastPara="1" rIns="91425" wrap="square" tIns="45700">
            <a:noAutofit/>
          </a:bodyPr>
          <a:lstStyle/>
          <a:p>
            <a:pPr indent="0" lvl="0" marL="0" rtl="0" algn="l">
              <a:lnSpc>
                <a:spcPct val="115000"/>
              </a:lnSpc>
              <a:spcBef>
                <a:spcPts val="0"/>
              </a:spcBef>
              <a:spcAft>
                <a:spcPts val="0"/>
              </a:spcAft>
              <a:buNone/>
            </a:pPr>
            <a:r>
              <a:t/>
            </a:r>
            <a:endParaRPr sz="1200">
              <a:solidFill>
                <a:srgbClr val="FFFFFF"/>
              </a:solidFill>
              <a:latin typeface="Roboto Medium"/>
              <a:ea typeface="Roboto Medium"/>
              <a:cs typeface="Roboto Medium"/>
              <a:sym typeface="Roboto Medium"/>
            </a:endParaRPr>
          </a:p>
        </p:txBody>
      </p:sp>
      <p:sp>
        <p:nvSpPr>
          <p:cNvPr id="205" name="Google Shape;205;p28"/>
          <p:cNvSpPr/>
          <p:nvPr/>
        </p:nvSpPr>
        <p:spPr>
          <a:xfrm>
            <a:off x="1764400" y="2012800"/>
            <a:ext cx="5162400" cy="481200"/>
          </a:xfrm>
          <a:prstGeom prst="rect">
            <a:avLst/>
          </a:prstGeom>
          <a:solidFill>
            <a:srgbClr val="660000"/>
          </a:solidFill>
          <a:ln>
            <a:noFill/>
          </a:ln>
        </p:spPr>
        <p:txBody>
          <a:bodyPr anchorCtr="0" anchor="ctr" bIns="45700" lIns="91425" spcFirstLastPara="1" rIns="91425" wrap="square" tIns="45700">
            <a:noAutofit/>
          </a:bodyPr>
          <a:lstStyle/>
          <a:p>
            <a:pPr indent="0" lvl="0" marL="0" rtl="0" algn="l">
              <a:spcBef>
                <a:spcPts val="0"/>
              </a:spcBef>
              <a:spcAft>
                <a:spcPts val="0"/>
              </a:spcAft>
              <a:buNone/>
            </a:pPr>
            <a:r>
              <a:t/>
            </a:r>
            <a:endParaRPr/>
          </a:p>
        </p:txBody>
      </p:sp>
      <p:sp>
        <p:nvSpPr>
          <p:cNvPr id="206" name="Google Shape;206;p28"/>
          <p:cNvSpPr txBox="1"/>
          <p:nvPr/>
        </p:nvSpPr>
        <p:spPr>
          <a:xfrm>
            <a:off x="1888987" y="2094121"/>
            <a:ext cx="4373100" cy="330600"/>
          </a:xfrm>
          <a:prstGeom prst="rect">
            <a:avLst/>
          </a:prstGeom>
          <a:noFill/>
          <a:ln>
            <a:noFill/>
          </a:ln>
        </p:spPr>
        <p:txBody>
          <a:bodyPr anchorCtr="0" anchor="ctr" bIns="45700" lIns="91425" spcFirstLastPara="1" rIns="91425" wrap="square" tIns="45700">
            <a:noAutofit/>
          </a:bodyPr>
          <a:lstStyle/>
          <a:p>
            <a:pPr indent="0" lvl="0" marL="0" rtl="0" algn="l">
              <a:lnSpc>
                <a:spcPct val="115000"/>
              </a:lnSpc>
              <a:spcBef>
                <a:spcPts val="0"/>
              </a:spcBef>
              <a:spcAft>
                <a:spcPts val="0"/>
              </a:spcAft>
              <a:buNone/>
            </a:pPr>
            <a:r>
              <a:t/>
            </a:r>
            <a:endParaRPr sz="1200">
              <a:solidFill>
                <a:srgbClr val="FFFFFF"/>
              </a:solidFill>
              <a:latin typeface="Roboto Medium"/>
              <a:ea typeface="Roboto Medium"/>
              <a:cs typeface="Roboto Medium"/>
              <a:sym typeface="Roboto Medium"/>
            </a:endParaRPr>
          </a:p>
        </p:txBody>
      </p:sp>
      <p:sp>
        <p:nvSpPr>
          <p:cNvPr id="207" name="Google Shape;207;p28"/>
          <p:cNvSpPr/>
          <p:nvPr/>
        </p:nvSpPr>
        <p:spPr>
          <a:xfrm>
            <a:off x="1764400" y="2589100"/>
            <a:ext cx="5162400" cy="515700"/>
          </a:xfrm>
          <a:prstGeom prst="rect">
            <a:avLst/>
          </a:prstGeom>
          <a:solidFill>
            <a:srgbClr val="783F04"/>
          </a:solidFill>
          <a:ln>
            <a:noFill/>
          </a:ln>
        </p:spPr>
        <p:txBody>
          <a:bodyPr anchorCtr="0" anchor="ctr" bIns="45700" lIns="91425" spcFirstLastPara="1" rIns="91425" wrap="square" tIns="45700">
            <a:noAutofit/>
          </a:bodyPr>
          <a:lstStyle/>
          <a:p>
            <a:pPr indent="0" lvl="0" marL="0" rtl="0" algn="l">
              <a:spcBef>
                <a:spcPts val="0"/>
              </a:spcBef>
              <a:spcAft>
                <a:spcPts val="0"/>
              </a:spcAft>
              <a:buNone/>
            </a:pPr>
            <a:r>
              <a:t/>
            </a:r>
            <a:endParaRPr/>
          </a:p>
        </p:txBody>
      </p:sp>
      <p:sp>
        <p:nvSpPr>
          <p:cNvPr id="208" name="Google Shape;208;p28"/>
          <p:cNvSpPr txBox="1"/>
          <p:nvPr/>
        </p:nvSpPr>
        <p:spPr>
          <a:xfrm>
            <a:off x="1889000" y="2659150"/>
            <a:ext cx="5089200" cy="403800"/>
          </a:xfrm>
          <a:prstGeom prst="rect">
            <a:avLst/>
          </a:prstGeom>
          <a:noFill/>
          <a:ln>
            <a:noFill/>
          </a:ln>
        </p:spPr>
        <p:txBody>
          <a:bodyPr anchorCtr="0" anchor="ctr" bIns="45700" lIns="91425" spcFirstLastPara="1" rIns="91425" wrap="square" tIns="45700">
            <a:noAutofit/>
          </a:bodyPr>
          <a:lstStyle/>
          <a:p>
            <a:pPr indent="0" lvl="0" marL="0" rtl="0" algn="l">
              <a:lnSpc>
                <a:spcPct val="115000"/>
              </a:lnSpc>
              <a:spcBef>
                <a:spcPts val="0"/>
              </a:spcBef>
              <a:spcAft>
                <a:spcPts val="0"/>
              </a:spcAft>
              <a:buNone/>
            </a:pPr>
            <a:r>
              <a:t/>
            </a:r>
            <a:endParaRPr sz="1200">
              <a:solidFill>
                <a:srgbClr val="FFFFFF"/>
              </a:solidFill>
              <a:latin typeface="Roboto"/>
              <a:ea typeface="Roboto"/>
              <a:cs typeface="Roboto"/>
              <a:sym typeface="Roboto"/>
            </a:endParaRPr>
          </a:p>
        </p:txBody>
      </p:sp>
      <p:sp>
        <p:nvSpPr>
          <p:cNvPr id="209" name="Google Shape;209;p28"/>
          <p:cNvSpPr/>
          <p:nvPr/>
        </p:nvSpPr>
        <p:spPr>
          <a:xfrm>
            <a:off x="1764400" y="3199900"/>
            <a:ext cx="5162400" cy="515700"/>
          </a:xfrm>
          <a:prstGeom prst="rect">
            <a:avLst/>
          </a:prstGeom>
          <a:solidFill>
            <a:srgbClr val="7F6000"/>
          </a:solidFill>
          <a:ln>
            <a:noFill/>
          </a:ln>
        </p:spPr>
        <p:txBody>
          <a:bodyPr anchorCtr="0" anchor="ctr" bIns="45700" lIns="91425" spcFirstLastPara="1" rIns="91425" wrap="square" tIns="45700">
            <a:noAutofit/>
          </a:bodyPr>
          <a:lstStyle/>
          <a:p>
            <a:pPr indent="0" lvl="0" marL="0" rtl="0" algn="l">
              <a:spcBef>
                <a:spcPts val="0"/>
              </a:spcBef>
              <a:spcAft>
                <a:spcPts val="0"/>
              </a:spcAft>
              <a:buNone/>
            </a:pPr>
            <a:r>
              <a:t/>
            </a:r>
            <a:endParaRPr/>
          </a:p>
        </p:txBody>
      </p:sp>
      <p:sp>
        <p:nvSpPr>
          <p:cNvPr id="210" name="Google Shape;210;p28"/>
          <p:cNvSpPr txBox="1"/>
          <p:nvPr/>
        </p:nvSpPr>
        <p:spPr>
          <a:xfrm>
            <a:off x="1889000" y="3284176"/>
            <a:ext cx="4765800" cy="403800"/>
          </a:xfrm>
          <a:prstGeom prst="rect">
            <a:avLst/>
          </a:prstGeom>
          <a:noFill/>
          <a:ln>
            <a:noFill/>
          </a:ln>
        </p:spPr>
        <p:txBody>
          <a:bodyPr anchorCtr="0" anchor="ctr" bIns="45700" lIns="91425" spcFirstLastPara="1" rIns="91425" wrap="square" tIns="45700">
            <a:noAutofit/>
          </a:bodyPr>
          <a:lstStyle/>
          <a:p>
            <a:pPr indent="0" lvl="0" marL="0" rtl="0" algn="l">
              <a:lnSpc>
                <a:spcPct val="115000"/>
              </a:lnSpc>
              <a:spcBef>
                <a:spcPts val="0"/>
              </a:spcBef>
              <a:spcAft>
                <a:spcPts val="0"/>
              </a:spcAft>
              <a:buNone/>
            </a:pPr>
            <a:r>
              <a:t/>
            </a:r>
            <a:endParaRPr sz="1200">
              <a:solidFill>
                <a:srgbClr val="FFFFFF"/>
              </a:solidFill>
              <a:latin typeface="Roboto"/>
              <a:ea typeface="Roboto"/>
              <a:cs typeface="Roboto"/>
              <a:sym typeface="Roboto"/>
            </a:endParaRPr>
          </a:p>
        </p:txBody>
      </p:sp>
      <p:sp>
        <p:nvSpPr>
          <p:cNvPr id="211" name="Google Shape;211;p28"/>
          <p:cNvSpPr/>
          <p:nvPr/>
        </p:nvSpPr>
        <p:spPr>
          <a:xfrm>
            <a:off x="1764400" y="3793200"/>
            <a:ext cx="5162400" cy="515700"/>
          </a:xfrm>
          <a:prstGeom prst="rect">
            <a:avLst/>
          </a:prstGeom>
          <a:solidFill>
            <a:srgbClr val="274E13"/>
          </a:solidFill>
          <a:ln>
            <a:noFill/>
          </a:ln>
        </p:spPr>
        <p:txBody>
          <a:bodyPr anchorCtr="0" anchor="ctr" bIns="45700" lIns="91425" spcFirstLastPara="1" rIns="91425" wrap="square" tIns="45700">
            <a:noAutofit/>
          </a:bodyPr>
          <a:lstStyle/>
          <a:p>
            <a:pPr indent="0" lvl="0" marL="0" rtl="0" algn="l">
              <a:spcBef>
                <a:spcPts val="0"/>
              </a:spcBef>
              <a:spcAft>
                <a:spcPts val="0"/>
              </a:spcAft>
              <a:buNone/>
            </a:pPr>
            <a:r>
              <a:t/>
            </a:r>
            <a:endParaRPr/>
          </a:p>
        </p:txBody>
      </p:sp>
      <p:sp>
        <p:nvSpPr>
          <p:cNvPr id="212" name="Google Shape;212;p28"/>
          <p:cNvSpPr txBox="1"/>
          <p:nvPr/>
        </p:nvSpPr>
        <p:spPr>
          <a:xfrm>
            <a:off x="1889000" y="3885746"/>
            <a:ext cx="4373100" cy="330600"/>
          </a:xfrm>
          <a:prstGeom prst="rect">
            <a:avLst/>
          </a:prstGeom>
          <a:noFill/>
          <a:ln>
            <a:noFill/>
          </a:ln>
        </p:spPr>
        <p:txBody>
          <a:bodyPr anchorCtr="0" anchor="ctr" bIns="45700" lIns="91425" spcFirstLastPara="1" rIns="91425" wrap="square" tIns="45700">
            <a:noAutofit/>
          </a:bodyPr>
          <a:lstStyle/>
          <a:p>
            <a:pPr indent="0" lvl="0" marL="0" rtl="0" algn="l">
              <a:lnSpc>
                <a:spcPct val="115000"/>
              </a:lnSpc>
              <a:spcBef>
                <a:spcPts val="0"/>
              </a:spcBef>
              <a:spcAft>
                <a:spcPts val="0"/>
              </a:spcAft>
              <a:buNone/>
            </a:pPr>
            <a:r>
              <a:t/>
            </a:r>
            <a:endParaRPr sz="1200">
              <a:solidFill>
                <a:srgbClr val="FFFFFF"/>
              </a:solidFill>
              <a:latin typeface="Roboto Medium"/>
              <a:ea typeface="Roboto Medium"/>
              <a:cs typeface="Roboto Medium"/>
              <a:sym typeface="Roboto Medium"/>
            </a:endParaRPr>
          </a:p>
        </p:txBody>
      </p:sp>
      <p:sp>
        <p:nvSpPr>
          <p:cNvPr id="213" name="Google Shape;213;p28"/>
          <p:cNvSpPr/>
          <p:nvPr/>
        </p:nvSpPr>
        <p:spPr>
          <a:xfrm>
            <a:off x="1764400" y="4386500"/>
            <a:ext cx="5162400" cy="515700"/>
          </a:xfrm>
          <a:prstGeom prst="rect">
            <a:avLst/>
          </a:prstGeom>
          <a:solidFill>
            <a:srgbClr val="38761D"/>
          </a:solidFill>
          <a:ln>
            <a:noFill/>
          </a:ln>
        </p:spPr>
        <p:txBody>
          <a:bodyPr anchorCtr="0" anchor="ctr" bIns="45700" lIns="91425" spcFirstLastPara="1" rIns="91425" wrap="square" tIns="45700">
            <a:noAutofit/>
          </a:bodyPr>
          <a:lstStyle/>
          <a:p>
            <a:pPr indent="0" lvl="0" marL="0" rtl="0" algn="l">
              <a:spcBef>
                <a:spcPts val="0"/>
              </a:spcBef>
              <a:spcAft>
                <a:spcPts val="0"/>
              </a:spcAft>
              <a:buNone/>
            </a:pPr>
            <a:r>
              <a:t/>
            </a:r>
            <a:endParaRPr/>
          </a:p>
        </p:txBody>
      </p:sp>
      <p:sp>
        <p:nvSpPr>
          <p:cNvPr id="214" name="Google Shape;214;p28"/>
          <p:cNvSpPr txBox="1"/>
          <p:nvPr/>
        </p:nvSpPr>
        <p:spPr>
          <a:xfrm>
            <a:off x="1869100" y="4479046"/>
            <a:ext cx="3674700" cy="330600"/>
          </a:xfrm>
          <a:prstGeom prst="rect">
            <a:avLst/>
          </a:prstGeom>
          <a:noFill/>
          <a:ln>
            <a:noFill/>
          </a:ln>
        </p:spPr>
        <p:txBody>
          <a:bodyPr anchorCtr="0" anchor="ctr" bIns="45700" lIns="91425" spcFirstLastPara="1" rIns="91425" wrap="square" tIns="45700">
            <a:noAutofit/>
          </a:bodyPr>
          <a:lstStyle/>
          <a:p>
            <a:pPr indent="0" lvl="0" marL="0" rtl="0" algn="l">
              <a:lnSpc>
                <a:spcPct val="115000"/>
              </a:lnSpc>
              <a:spcBef>
                <a:spcPts val="0"/>
              </a:spcBef>
              <a:spcAft>
                <a:spcPts val="0"/>
              </a:spcAft>
              <a:buNone/>
            </a:pPr>
            <a:r>
              <a:t/>
            </a:r>
            <a:endParaRPr sz="1200">
              <a:solidFill>
                <a:srgbClr val="FFFFFF"/>
              </a:solidFill>
              <a:latin typeface="Roboto Medium"/>
              <a:ea typeface="Roboto Medium"/>
              <a:cs typeface="Roboto Medium"/>
              <a:sym typeface="Roboto Medium"/>
            </a:endParaRPr>
          </a:p>
        </p:txBody>
      </p:sp>
      <p:sp>
        <p:nvSpPr>
          <p:cNvPr id="215" name="Google Shape;215;p28"/>
          <p:cNvSpPr txBox="1"/>
          <p:nvPr/>
        </p:nvSpPr>
        <p:spPr>
          <a:xfrm>
            <a:off x="2070000" y="1433238"/>
            <a:ext cx="2598600" cy="559200"/>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None/>
            </a:pPr>
            <a:r>
              <a:rPr lang="en-GB" sz="2000">
                <a:solidFill>
                  <a:schemeClr val="lt1"/>
                </a:solidFill>
                <a:latin typeface="Roboto Medium"/>
                <a:ea typeface="Roboto Medium"/>
                <a:cs typeface="Roboto Medium"/>
                <a:sym typeface="Roboto Medium"/>
              </a:rPr>
              <a:t>3 Keynote Addresses</a:t>
            </a:r>
            <a:endParaRPr sz="2000">
              <a:solidFill>
                <a:schemeClr val="lt1"/>
              </a:solidFill>
              <a:latin typeface="Roboto Medium"/>
              <a:ea typeface="Roboto Medium"/>
              <a:cs typeface="Roboto Medium"/>
              <a:sym typeface="Roboto Medium"/>
            </a:endParaRPr>
          </a:p>
        </p:txBody>
      </p:sp>
      <p:sp>
        <p:nvSpPr>
          <p:cNvPr id="216" name="Google Shape;216;p28"/>
          <p:cNvSpPr txBox="1"/>
          <p:nvPr/>
        </p:nvSpPr>
        <p:spPr>
          <a:xfrm>
            <a:off x="2070000" y="2059913"/>
            <a:ext cx="2492100" cy="461700"/>
          </a:xfrm>
          <a:prstGeom prst="rect">
            <a:avLst/>
          </a:prstGeom>
          <a:noFill/>
          <a:ln>
            <a:noFill/>
          </a:ln>
        </p:spPr>
        <p:txBody>
          <a:bodyPr anchorCtr="0" anchor="t" bIns="91425" lIns="91425" spcFirstLastPara="1" rIns="91425" wrap="square" tIns="91425">
            <a:spAutoFit/>
          </a:bodyPr>
          <a:lstStyle/>
          <a:p>
            <a:pPr indent="0" lvl="0" marL="0" rtl="0" algn="l">
              <a:lnSpc>
                <a:spcPct val="90000"/>
              </a:lnSpc>
              <a:spcBef>
                <a:spcPts val="0"/>
              </a:spcBef>
              <a:spcAft>
                <a:spcPts val="0"/>
              </a:spcAft>
              <a:buNone/>
            </a:pPr>
            <a:r>
              <a:rPr lang="en-GB" sz="2000">
                <a:solidFill>
                  <a:schemeClr val="lt1"/>
                </a:solidFill>
                <a:latin typeface="Roboto Medium"/>
                <a:ea typeface="Roboto Medium"/>
                <a:cs typeface="Roboto Medium"/>
                <a:sym typeface="Roboto Medium"/>
              </a:rPr>
              <a:t>2 Forums</a:t>
            </a:r>
            <a:endParaRPr sz="2000">
              <a:solidFill>
                <a:schemeClr val="lt1"/>
              </a:solidFill>
              <a:latin typeface="Roboto Medium"/>
              <a:ea typeface="Roboto Medium"/>
              <a:cs typeface="Roboto Medium"/>
              <a:sym typeface="Roboto Medium"/>
            </a:endParaRPr>
          </a:p>
        </p:txBody>
      </p:sp>
      <p:sp>
        <p:nvSpPr>
          <p:cNvPr id="217" name="Google Shape;217;p28"/>
          <p:cNvSpPr txBox="1"/>
          <p:nvPr/>
        </p:nvSpPr>
        <p:spPr>
          <a:xfrm>
            <a:off x="2070000" y="2614663"/>
            <a:ext cx="2789400" cy="461700"/>
          </a:xfrm>
          <a:prstGeom prst="rect">
            <a:avLst/>
          </a:prstGeom>
          <a:noFill/>
          <a:ln>
            <a:noFill/>
          </a:ln>
        </p:spPr>
        <p:txBody>
          <a:bodyPr anchorCtr="0" anchor="t" bIns="91425" lIns="91425" spcFirstLastPara="1" rIns="91425" wrap="square" tIns="91425">
            <a:spAutoFit/>
          </a:bodyPr>
          <a:lstStyle/>
          <a:p>
            <a:pPr indent="0" lvl="0" marL="0" rtl="0" algn="l">
              <a:lnSpc>
                <a:spcPct val="90000"/>
              </a:lnSpc>
              <a:spcBef>
                <a:spcPts val="0"/>
              </a:spcBef>
              <a:spcAft>
                <a:spcPts val="0"/>
              </a:spcAft>
              <a:buNone/>
            </a:pPr>
            <a:r>
              <a:rPr lang="en-GB" sz="2000">
                <a:solidFill>
                  <a:schemeClr val="lt1"/>
                </a:solidFill>
                <a:latin typeface="Roboto Medium"/>
                <a:ea typeface="Roboto Medium"/>
                <a:cs typeface="Roboto Medium"/>
                <a:sym typeface="Roboto Medium"/>
              </a:rPr>
              <a:t>6</a:t>
            </a:r>
            <a:r>
              <a:rPr lang="en-GB" sz="2000">
                <a:solidFill>
                  <a:schemeClr val="lt1"/>
                </a:solidFill>
                <a:latin typeface="Roboto Medium"/>
                <a:ea typeface="Roboto Medium"/>
                <a:cs typeface="Roboto Medium"/>
                <a:sym typeface="Roboto Medium"/>
              </a:rPr>
              <a:t> Business Showcases</a:t>
            </a:r>
            <a:endParaRPr sz="2000">
              <a:solidFill>
                <a:schemeClr val="lt1"/>
              </a:solidFill>
              <a:latin typeface="Roboto Medium"/>
              <a:ea typeface="Roboto Medium"/>
              <a:cs typeface="Roboto Medium"/>
              <a:sym typeface="Roboto Medium"/>
            </a:endParaRPr>
          </a:p>
        </p:txBody>
      </p:sp>
      <p:sp>
        <p:nvSpPr>
          <p:cNvPr id="218" name="Google Shape;218;p28"/>
          <p:cNvSpPr txBox="1"/>
          <p:nvPr/>
        </p:nvSpPr>
        <p:spPr>
          <a:xfrm>
            <a:off x="2070000" y="3161763"/>
            <a:ext cx="2367300" cy="559200"/>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None/>
            </a:pPr>
            <a:r>
              <a:rPr lang="en-GB" sz="2000">
                <a:solidFill>
                  <a:schemeClr val="lt1"/>
                </a:solidFill>
                <a:latin typeface="Roboto Medium"/>
                <a:ea typeface="Roboto Medium"/>
                <a:cs typeface="Roboto Medium"/>
                <a:sym typeface="Roboto Medium"/>
              </a:rPr>
              <a:t>Business Matching</a:t>
            </a:r>
            <a:endParaRPr sz="2000">
              <a:solidFill>
                <a:schemeClr val="lt1"/>
              </a:solidFill>
              <a:latin typeface="Roboto Medium"/>
              <a:ea typeface="Roboto Medium"/>
              <a:cs typeface="Roboto Medium"/>
              <a:sym typeface="Roboto Medium"/>
            </a:endParaRPr>
          </a:p>
        </p:txBody>
      </p:sp>
      <p:sp>
        <p:nvSpPr>
          <p:cNvPr id="219" name="Google Shape;219;p28"/>
          <p:cNvSpPr txBox="1"/>
          <p:nvPr/>
        </p:nvSpPr>
        <p:spPr>
          <a:xfrm>
            <a:off x="2080851" y="3777951"/>
            <a:ext cx="1948500" cy="559200"/>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None/>
            </a:pPr>
            <a:r>
              <a:rPr lang="en-GB" sz="2000">
                <a:solidFill>
                  <a:schemeClr val="lt1"/>
                </a:solidFill>
                <a:latin typeface="Roboto Medium"/>
                <a:ea typeface="Roboto Medium"/>
                <a:cs typeface="Roboto Medium"/>
                <a:sym typeface="Roboto Medium"/>
              </a:rPr>
              <a:t>MoU Signing</a:t>
            </a:r>
            <a:endParaRPr sz="2000">
              <a:solidFill>
                <a:schemeClr val="lt1"/>
              </a:solidFill>
              <a:latin typeface="Roboto Medium"/>
              <a:ea typeface="Roboto Medium"/>
              <a:cs typeface="Roboto Medium"/>
              <a:sym typeface="Roboto Medium"/>
            </a:endParaRPr>
          </a:p>
        </p:txBody>
      </p:sp>
      <p:sp>
        <p:nvSpPr>
          <p:cNvPr id="220" name="Google Shape;220;p28"/>
          <p:cNvSpPr txBox="1"/>
          <p:nvPr/>
        </p:nvSpPr>
        <p:spPr>
          <a:xfrm>
            <a:off x="2080850" y="4445744"/>
            <a:ext cx="1429500" cy="461700"/>
          </a:xfrm>
          <a:prstGeom prst="rect">
            <a:avLst/>
          </a:prstGeom>
          <a:noFill/>
          <a:ln>
            <a:noFill/>
          </a:ln>
        </p:spPr>
        <p:txBody>
          <a:bodyPr anchorCtr="0" anchor="t" bIns="91425" lIns="91425" spcFirstLastPara="1" rIns="91425" wrap="square" tIns="91425">
            <a:spAutoFit/>
          </a:bodyPr>
          <a:lstStyle/>
          <a:p>
            <a:pPr indent="0" lvl="0" marL="0" rtl="0" algn="l">
              <a:lnSpc>
                <a:spcPct val="90000"/>
              </a:lnSpc>
              <a:spcBef>
                <a:spcPts val="0"/>
              </a:spcBef>
              <a:spcAft>
                <a:spcPts val="0"/>
              </a:spcAft>
              <a:buNone/>
            </a:pPr>
            <a:r>
              <a:rPr lang="en-GB" sz="2000">
                <a:solidFill>
                  <a:schemeClr val="lt1"/>
                </a:solidFill>
                <a:latin typeface="Roboto Medium"/>
                <a:ea typeface="Roboto Medium"/>
                <a:cs typeface="Roboto Medium"/>
                <a:sym typeface="Roboto Medium"/>
              </a:rPr>
              <a:t>Exhibition</a:t>
            </a:r>
            <a:endParaRPr sz="2000">
              <a:solidFill>
                <a:schemeClr val="lt1"/>
              </a:solidFill>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4" name="Shape 224"/>
        <p:cNvGrpSpPr/>
        <p:nvPr/>
      </p:nvGrpSpPr>
      <p:grpSpPr>
        <a:xfrm>
          <a:off x="0" y="0"/>
          <a:ext cx="0" cy="0"/>
          <a:chOff x="0" y="0"/>
          <a:chExt cx="0" cy="0"/>
        </a:xfrm>
      </p:grpSpPr>
      <p:sp>
        <p:nvSpPr>
          <p:cNvPr id="225" name="Google Shape;225;p29"/>
          <p:cNvSpPr txBox="1"/>
          <p:nvPr>
            <p:ph type="title"/>
          </p:nvPr>
        </p:nvSpPr>
        <p:spPr>
          <a:xfrm>
            <a:off x="720150" y="2083150"/>
            <a:ext cx="77037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b="1" lang="en-GB" sz="4400"/>
              <a:t>SPONSORSHIP PACKAGES</a:t>
            </a:r>
            <a:endParaRPr b="1" sz="4400"/>
          </a:p>
        </p:txBody>
      </p:sp>
      <p:pic>
        <p:nvPicPr>
          <p:cNvPr id="226" name="Google Shape;226;p29"/>
          <p:cNvPicPr preferRelativeResize="0"/>
          <p:nvPr/>
        </p:nvPicPr>
        <p:blipFill>
          <a:blip r:embed="rId3">
            <a:alphaModFix/>
          </a:blip>
          <a:stretch>
            <a:fillRect/>
          </a:stretch>
        </p:blipFill>
        <p:spPr>
          <a:xfrm>
            <a:off x="2693825" y="420425"/>
            <a:ext cx="3756326" cy="1502525"/>
          </a:xfrm>
          <a:prstGeom prst="rect">
            <a:avLst/>
          </a:prstGeom>
          <a:noFill/>
          <a:ln>
            <a:noFill/>
          </a:ln>
          <a:effectLst>
            <a:outerShdw blurRad="57150" rotWithShape="0" algn="bl" dir="5400000" dist="38100">
              <a:srgbClr val="000000">
                <a:alpha val="50000"/>
              </a:srgbClr>
            </a:outerShdw>
          </a:effectLst>
        </p:spPr>
      </p:pic>
      <p:pic>
        <p:nvPicPr>
          <p:cNvPr id="227" name="Google Shape;227;p29"/>
          <p:cNvPicPr preferRelativeResize="0"/>
          <p:nvPr/>
        </p:nvPicPr>
        <p:blipFill>
          <a:blip r:embed="rId4">
            <a:alphaModFix/>
          </a:blip>
          <a:stretch>
            <a:fillRect/>
          </a:stretch>
        </p:blipFill>
        <p:spPr>
          <a:xfrm>
            <a:off x="896737" y="3355275"/>
            <a:ext cx="2571325" cy="1028550"/>
          </a:xfrm>
          <a:prstGeom prst="rect">
            <a:avLst/>
          </a:prstGeom>
          <a:noFill/>
          <a:ln>
            <a:noFill/>
          </a:ln>
        </p:spPr>
      </p:pic>
      <p:pic>
        <p:nvPicPr>
          <p:cNvPr id="228" name="Google Shape;228;p29"/>
          <p:cNvPicPr preferRelativeResize="0"/>
          <p:nvPr/>
        </p:nvPicPr>
        <p:blipFill>
          <a:blip r:embed="rId5">
            <a:alphaModFix/>
          </a:blip>
          <a:stretch>
            <a:fillRect/>
          </a:stretch>
        </p:blipFill>
        <p:spPr>
          <a:xfrm>
            <a:off x="6123863" y="3444875"/>
            <a:ext cx="2123400" cy="849350"/>
          </a:xfrm>
          <a:prstGeom prst="rect">
            <a:avLst/>
          </a:prstGeom>
          <a:noFill/>
          <a:ln>
            <a:noFill/>
          </a:ln>
        </p:spPr>
      </p:pic>
      <p:pic>
        <p:nvPicPr>
          <p:cNvPr id="229" name="Google Shape;229;p29"/>
          <p:cNvPicPr preferRelativeResize="0"/>
          <p:nvPr/>
        </p:nvPicPr>
        <p:blipFill>
          <a:blip r:embed="rId6">
            <a:alphaModFix/>
          </a:blip>
          <a:stretch>
            <a:fillRect/>
          </a:stretch>
        </p:blipFill>
        <p:spPr>
          <a:xfrm>
            <a:off x="3533075" y="3444875"/>
            <a:ext cx="2446531" cy="938950"/>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3" name="Shape 233"/>
        <p:cNvGrpSpPr/>
        <p:nvPr/>
      </p:nvGrpSpPr>
      <p:grpSpPr>
        <a:xfrm>
          <a:off x="0" y="0"/>
          <a:ext cx="0" cy="0"/>
          <a:chOff x="0" y="0"/>
          <a:chExt cx="0" cy="0"/>
        </a:xfrm>
      </p:grpSpPr>
      <p:sp>
        <p:nvSpPr>
          <p:cNvPr id="234" name="Google Shape;234;p30"/>
          <p:cNvSpPr txBox="1"/>
          <p:nvPr>
            <p:ph type="title"/>
          </p:nvPr>
        </p:nvSpPr>
        <p:spPr>
          <a:xfrm>
            <a:off x="311700" y="780525"/>
            <a:ext cx="8520600" cy="572700"/>
          </a:xfrm>
          <a:prstGeom prst="rect">
            <a:avLst/>
          </a:prstGeom>
          <a:effectLst>
            <a:outerShdw blurRad="57150" rotWithShape="0" algn="bl" dir="5400000" dist="19050">
              <a:srgbClr val="000000">
                <a:alpha val="50000"/>
              </a:srgbClr>
            </a:outerShdw>
          </a:effectLst>
        </p:spPr>
        <p:txBody>
          <a:bodyPr anchorCtr="0" anchor="t" bIns="91425" lIns="91425" spcFirstLastPara="1" rIns="91425" wrap="square" tIns="91425">
            <a:noAutofit/>
          </a:bodyPr>
          <a:lstStyle/>
          <a:p>
            <a:pPr indent="0" lvl="0" marL="0" rtl="0" algn="l">
              <a:spcBef>
                <a:spcPts val="0"/>
              </a:spcBef>
              <a:spcAft>
                <a:spcPts val="0"/>
              </a:spcAft>
              <a:buNone/>
            </a:pPr>
            <a:r>
              <a:rPr b="1" lang="en-GB"/>
              <a:t>RDC WEC22 SPONSORSHIP</a:t>
            </a:r>
            <a:endParaRPr b="1"/>
          </a:p>
        </p:txBody>
      </p:sp>
      <p:graphicFrame>
        <p:nvGraphicFramePr>
          <p:cNvPr id="235" name="Google Shape;235;p30"/>
          <p:cNvGraphicFramePr/>
          <p:nvPr/>
        </p:nvGraphicFramePr>
        <p:xfrm>
          <a:off x="2701275" y="2204400"/>
          <a:ext cx="3000000" cy="3000000"/>
        </p:xfrm>
        <a:graphic>
          <a:graphicData uri="http://schemas.openxmlformats.org/drawingml/2006/table">
            <a:tbl>
              <a:tblPr>
                <a:noFill/>
                <a:tableStyleId>{5B78E064-0A24-43FA-854A-CDF9233ABF28}</a:tableStyleId>
              </a:tblPr>
              <a:tblGrid>
                <a:gridCol w="1536550"/>
                <a:gridCol w="692475"/>
                <a:gridCol w="1512425"/>
              </a:tblGrid>
              <a:tr h="510075">
                <a:tc>
                  <a:txBody>
                    <a:bodyPr/>
                    <a:lstStyle/>
                    <a:p>
                      <a:pPr indent="0" lvl="0" marL="0" rtl="0" algn="l">
                        <a:spcBef>
                          <a:spcPts val="0"/>
                        </a:spcBef>
                        <a:spcAft>
                          <a:spcPts val="0"/>
                        </a:spcAft>
                        <a:buNone/>
                      </a:pPr>
                      <a:r>
                        <a:rPr b="1" lang="en-GB" sz="1500">
                          <a:latin typeface="Lato"/>
                          <a:ea typeface="Lato"/>
                          <a:cs typeface="Lato"/>
                          <a:sym typeface="Lato"/>
                        </a:rPr>
                        <a:t>Package </a:t>
                      </a:r>
                      <a:endParaRPr b="1" sz="1500">
                        <a:latin typeface="Lato"/>
                        <a:ea typeface="Lato"/>
                        <a:cs typeface="Lato"/>
                        <a:sym typeface="Lato"/>
                      </a:endParaRPr>
                    </a:p>
                  </a:txBody>
                  <a:tcPr marT="91425" marB="91425" marR="91425" marL="91425"/>
                </a:tc>
                <a:tc>
                  <a:txBody>
                    <a:bodyPr/>
                    <a:lstStyle/>
                    <a:p>
                      <a:pPr indent="0" lvl="0" marL="0" rtl="0" algn="ctr">
                        <a:spcBef>
                          <a:spcPts val="0"/>
                        </a:spcBef>
                        <a:spcAft>
                          <a:spcPts val="0"/>
                        </a:spcAft>
                        <a:buNone/>
                      </a:pPr>
                      <a:r>
                        <a:rPr b="1" lang="en-GB" sz="1500">
                          <a:latin typeface="Lato"/>
                          <a:ea typeface="Lato"/>
                          <a:cs typeface="Lato"/>
                          <a:sym typeface="Lato"/>
                        </a:rPr>
                        <a:t>Slot</a:t>
                      </a:r>
                      <a:endParaRPr b="1" sz="1500">
                        <a:latin typeface="Lato"/>
                        <a:ea typeface="Lato"/>
                        <a:cs typeface="Lato"/>
                        <a:sym typeface="Lato"/>
                      </a:endParaRPr>
                    </a:p>
                  </a:txBody>
                  <a:tcPr marT="91425" marB="91425" marR="91425" marL="91425"/>
                </a:tc>
                <a:tc>
                  <a:txBody>
                    <a:bodyPr/>
                    <a:lstStyle/>
                    <a:p>
                      <a:pPr indent="0" lvl="0" marL="0" rtl="0" algn="ctr">
                        <a:spcBef>
                          <a:spcPts val="0"/>
                        </a:spcBef>
                        <a:spcAft>
                          <a:spcPts val="0"/>
                        </a:spcAft>
                        <a:buNone/>
                      </a:pPr>
                      <a:r>
                        <a:rPr b="1" lang="en-GB" sz="1500">
                          <a:latin typeface="Lato"/>
                          <a:ea typeface="Lato"/>
                          <a:cs typeface="Lato"/>
                          <a:sym typeface="Lato"/>
                        </a:rPr>
                        <a:t>Amount </a:t>
                      </a:r>
                      <a:endParaRPr b="1" sz="1500">
                        <a:latin typeface="Lato"/>
                        <a:ea typeface="Lato"/>
                        <a:cs typeface="Lato"/>
                        <a:sym typeface="Lato"/>
                      </a:endParaRPr>
                    </a:p>
                  </a:txBody>
                  <a:tcPr marT="91425" marB="91425" marR="91425" marL="91425"/>
                </a:tc>
              </a:tr>
              <a:tr h="510075">
                <a:tc>
                  <a:txBody>
                    <a:bodyPr/>
                    <a:lstStyle/>
                    <a:p>
                      <a:pPr indent="0" lvl="0" marL="0" rtl="0" algn="l">
                        <a:spcBef>
                          <a:spcPts val="0"/>
                        </a:spcBef>
                        <a:spcAft>
                          <a:spcPts val="0"/>
                        </a:spcAft>
                        <a:buNone/>
                      </a:pPr>
                      <a:r>
                        <a:rPr lang="en-GB" sz="1500">
                          <a:latin typeface="Lato"/>
                          <a:ea typeface="Lato"/>
                          <a:cs typeface="Lato"/>
                          <a:sym typeface="Lato"/>
                        </a:rPr>
                        <a:t>RUBY</a:t>
                      </a:r>
                      <a:endParaRPr sz="1500">
                        <a:latin typeface="Lato"/>
                        <a:ea typeface="Lato"/>
                        <a:cs typeface="Lato"/>
                        <a:sym typeface="Lato"/>
                      </a:endParaRPr>
                    </a:p>
                  </a:txBody>
                  <a:tcPr marT="91425" marB="91425" marR="91425" marL="91425"/>
                </a:tc>
                <a:tc>
                  <a:txBody>
                    <a:bodyPr/>
                    <a:lstStyle/>
                    <a:p>
                      <a:pPr indent="0" lvl="0" marL="0" rtl="0" algn="ctr">
                        <a:spcBef>
                          <a:spcPts val="0"/>
                        </a:spcBef>
                        <a:spcAft>
                          <a:spcPts val="0"/>
                        </a:spcAft>
                        <a:buNone/>
                      </a:pPr>
                      <a:r>
                        <a:rPr lang="en-GB" sz="1500">
                          <a:latin typeface="Lato"/>
                          <a:ea typeface="Lato"/>
                          <a:cs typeface="Lato"/>
                          <a:sym typeface="Lato"/>
                        </a:rPr>
                        <a:t>1</a:t>
                      </a:r>
                      <a:endParaRPr sz="1500">
                        <a:latin typeface="Lato"/>
                        <a:ea typeface="Lato"/>
                        <a:cs typeface="Lato"/>
                        <a:sym typeface="Lato"/>
                      </a:endParaRPr>
                    </a:p>
                  </a:txBody>
                  <a:tcPr marT="91425" marB="91425" marR="91425" marL="91425"/>
                </a:tc>
                <a:tc>
                  <a:txBody>
                    <a:bodyPr/>
                    <a:lstStyle/>
                    <a:p>
                      <a:pPr indent="0" lvl="0" marL="0" rtl="0" algn="ctr">
                        <a:spcBef>
                          <a:spcPts val="0"/>
                        </a:spcBef>
                        <a:spcAft>
                          <a:spcPts val="0"/>
                        </a:spcAft>
                        <a:buNone/>
                      </a:pPr>
                      <a:r>
                        <a:rPr lang="en-GB" sz="1500">
                          <a:latin typeface="Lato"/>
                          <a:ea typeface="Lato"/>
                          <a:cs typeface="Lato"/>
                          <a:sym typeface="Lato"/>
                        </a:rPr>
                        <a:t>RM30,000</a:t>
                      </a:r>
                      <a:endParaRPr sz="1500">
                        <a:latin typeface="Lato"/>
                        <a:ea typeface="Lato"/>
                        <a:cs typeface="Lato"/>
                        <a:sym typeface="Lato"/>
                      </a:endParaRPr>
                    </a:p>
                  </a:txBody>
                  <a:tcPr marT="91425" marB="91425" marR="91425" marL="91425"/>
                </a:tc>
              </a:tr>
              <a:tr h="510075">
                <a:tc>
                  <a:txBody>
                    <a:bodyPr/>
                    <a:lstStyle/>
                    <a:p>
                      <a:pPr indent="0" lvl="0" marL="0" rtl="0" algn="l">
                        <a:spcBef>
                          <a:spcPts val="0"/>
                        </a:spcBef>
                        <a:spcAft>
                          <a:spcPts val="0"/>
                        </a:spcAft>
                        <a:buNone/>
                      </a:pPr>
                      <a:r>
                        <a:rPr lang="en-GB" sz="1500">
                          <a:latin typeface="Lato"/>
                          <a:ea typeface="Lato"/>
                          <a:cs typeface="Lato"/>
                          <a:sym typeface="Lato"/>
                        </a:rPr>
                        <a:t>SAPPHIRE</a:t>
                      </a:r>
                      <a:endParaRPr sz="1500">
                        <a:latin typeface="Lato"/>
                        <a:ea typeface="Lato"/>
                        <a:cs typeface="Lato"/>
                        <a:sym typeface="Lato"/>
                      </a:endParaRPr>
                    </a:p>
                  </a:txBody>
                  <a:tcPr marT="91425" marB="91425" marR="91425" marL="91425"/>
                </a:tc>
                <a:tc>
                  <a:txBody>
                    <a:bodyPr/>
                    <a:lstStyle/>
                    <a:p>
                      <a:pPr indent="0" lvl="0" marL="0" rtl="0" algn="ctr">
                        <a:spcBef>
                          <a:spcPts val="0"/>
                        </a:spcBef>
                        <a:spcAft>
                          <a:spcPts val="0"/>
                        </a:spcAft>
                        <a:buNone/>
                      </a:pPr>
                      <a:r>
                        <a:rPr lang="en-GB" sz="1500">
                          <a:latin typeface="Lato"/>
                          <a:ea typeface="Lato"/>
                          <a:cs typeface="Lato"/>
                          <a:sym typeface="Lato"/>
                        </a:rPr>
                        <a:t>1</a:t>
                      </a:r>
                      <a:endParaRPr sz="1500">
                        <a:latin typeface="Lato"/>
                        <a:ea typeface="Lato"/>
                        <a:cs typeface="Lato"/>
                        <a:sym typeface="Lato"/>
                      </a:endParaRPr>
                    </a:p>
                  </a:txBody>
                  <a:tcPr marT="91425" marB="91425" marR="91425" marL="91425"/>
                </a:tc>
                <a:tc>
                  <a:txBody>
                    <a:bodyPr/>
                    <a:lstStyle/>
                    <a:p>
                      <a:pPr indent="0" lvl="0" marL="0" rtl="0" algn="ctr">
                        <a:spcBef>
                          <a:spcPts val="0"/>
                        </a:spcBef>
                        <a:spcAft>
                          <a:spcPts val="0"/>
                        </a:spcAft>
                        <a:buNone/>
                      </a:pPr>
                      <a:r>
                        <a:rPr lang="en-GB" sz="1500">
                          <a:latin typeface="Lato"/>
                          <a:ea typeface="Lato"/>
                          <a:cs typeface="Lato"/>
                          <a:sym typeface="Lato"/>
                        </a:rPr>
                        <a:t>RM20,000</a:t>
                      </a:r>
                      <a:endParaRPr sz="1500">
                        <a:latin typeface="Lato"/>
                        <a:ea typeface="Lato"/>
                        <a:cs typeface="Lato"/>
                        <a:sym typeface="Lato"/>
                      </a:endParaRPr>
                    </a:p>
                  </a:txBody>
                  <a:tcPr marT="91425" marB="91425" marR="91425" marL="91425"/>
                </a:tc>
              </a:tr>
              <a:tr h="510075">
                <a:tc>
                  <a:txBody>
                    <a:bodyPr/>
                    <a:lstStyle/>
                    <a:p>
                      <a:pPr indent="0" lvl="0" marL="0" rtl="0" algn="l">
                        <a:spcBef>
                          <a:spcPts val="0"/>
                        </a:spcBef>
                        <a:spcAft>
                          <a:spcPts val="0"/>
                        </a:spcAft>
                        <a:buNone/>
                      </a:pPr>
                      <a:r>
                        <a:rPr lang="en-GB" sz="1500">
                          <a:latin typeface="Lato"/>
                          <a:ea typeface="Lato"/>
                          <a:cs typeface="Lato"/>
                          <a:sym typeface="Lato"/>
                        </a:rPr>
                        <a:t>EMERALD</a:t>
                      </a:r>
                      <a:endParaRPr sz="1500">
                        <a:latin typeface="Lato"/>
                        <a:ea typeface="Lato"/>
                        <a:cs typeface="Lato"/>
                        <a:sym typeface="Lato"/>
                      </a:endParaRPr>
                    </a:p>
                  </a:txBody>
                  <a:tcPr marT="91425" marB="91425" marR="91425" marL="91425"/>
                </a:tc>
                <a:tc>
                  <a:txBody>
                    <a:bodyPr/>
                    <a:lstStyle/>
                    <a:p>
                      <a:pPr indent="0" lvl="0" marL="0" rtl="0" algn="ctr">
                        <a:spcBef>
                          <a:spcPts val="0"/>
                        </a:spcBef>
                        <a:spcAft>
                          <a:spcPts val="0"/>
                        </a:spcAft>
                        <a:buNone/>
                      </a:pPr>
                      <a:r>
                        <a:rPr lang="en-GB" sz="1500">
                          <a:latin typeface="Lato"/>
                          <a:ea typeface="Lato"/>
                          <a:cs typeface="Lato"/>
                          <a:sym typeface="Lato"/>
                        </a:rPr>
                        <a:t>2</a:t>
                      </a:r>
                      <a:endParaRPr sz="1500">
                        <a:latin typeface="Lato"/>
                        <a:ea typeface="Lato"/>
                        <a:cs typeface="Lato"/>
                        <a:sym typeface="Lato"/>
                      </a:endParaRPr>
                    </a:p>
                  </a:txBody>
                  <a:tcPr marT="91425" marB="91425" marR="91425" marL="91425"/>
                </a:tc>
                <a:tc>
                  <a:txBody>
                    <a:bodyPr/>
                    <a:lstStyle/>
                    <a:p>
                      <a:pPr indent="0" lvl="0" marL="0" rtl="0" algn="ctr">
                        <a:spcBef>
                          <a:spcPts val="0"/>
                        </a:spcBef>
                        <a:spcAft>
                          <a:spcPts val="0"/>
                        </a:spcAft>
                        <a:buNone/>
                      </a:pPr>
                      <a:r>
                        <a:rPr lang="en-GB" sz="1500">
                          <a:latin typeface="Lato"/>
                          <a:ea typeface="Lato"/>
                          <a:cs typeface="Lato"/>
                          <a:sym typeface="Lato"/>
                        </a:rPr>
                        <a:t>RM10,000</a:t>
                      </a:r>
                      <a:endParaRPr sz="1500">
                        <a:latin typeface="Lato"/>
                        <a:ea typeface="Lato"/>
                        <a:cs typeface="Lato"/>
                        <a:sym typeface="Lato"/>
                      </a:endParaRPr>
                    </a:p>
                  </a:txBody>
                  <a:tcPr marT="91425" marB="91425" marR="91425" marL="91425"/>
                </a:tc>
              </a:tr>
            </a:tbl>
          </a:graphicData>
        </a:graphic>
      </p:graphicFrame>
      <p:pic>
        <p:nvPicPr>
          <p:cNvPr id="236" name="Google Shape;236;p30"/>
          <p:cNvPicPr preferRelativeResize="0"/>
          <p:nvPr/>
        </p:nvPicPr>
        <p:blipFill>
          <a:blip r:embed="rId3">
            <a:alphaModFix amt="81000"/>
          </a:blip>
          <a:stretch>
            <a:fillRect/>
          </a:stretch>
        </p:blipFill>
        <p:spPr>
          <a:xfrm>
            <a:off x="137100" y="4472375"/>
            <a:ext cx="1289299" cy="515725"/>
          </a:xfrm>
          <a:prstGeom prst="rect">
            <a:avLst/>
          </a:prstGeom>
          <a:noFill/>
          <a:ln>
            <a:noFill/>
          </a:ln>
        </p:spPr>
      </p:pic>
      <p:pic>
        <p:nvPicPr>
          <p:cNvPr id="237" name="Google Shape;237;p30"/>
          <p:cNvPicPr preferRelativeResize="0"/>
          <p:nvPr/>
        </p:nvPicPr>
        <p:blipFill>
          <a:blip r:embed="rId4">
            <a:alphaModFix/>
          </a:blip>
          <a:stretch>
            <a:fillRect/>
          </a:stretch>
        </p:blipFill>
        <p:spPr>
          <a:xfrm>
            <a:off x="5484225" y="397251"/>
            <a:ext cx="3348075" cy="1339250"/>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1" name="Shape 241"/>
        <p:cNvGrpSpPr/>
        <p:nvPr/>
      </p:nvGrpSpPr>
      <p:grpSpPr>
        <a:xfrm>
          <a:off x="0" y="0"/>
          <a:ext cx="0" cy="0"/>
          <a:chOff x="0" y="0"/>
          <a:chExt cx="0" cy="0"/>
        </a:xfrm>
      </p:grpSpPr>
      <p:sp>
        <p:nvSpPr>
          <p:cNvPr id="242" name="Google Shape;242;p31"/>
          <p:cNvSpPr txBox="1"/>
          <p:nvPr>
            <p:ph type="title"/>
          </p:nvPr>
        </p:nvSpPr>
        <p:spPr>
          <a:xfrm>
            <a:off x="311700" y="336375"/>
            <a:ext cx="8520600" cy="1003800"/>
          </a:xfrm>
          <a:prstGeom prst="rect">
            <a:avLst/>
          </a:prstGeom>
          <a:effectLst>
            <a:outerShdw blurRad="57150" rotWithShape="0" algn="bl" dir="5400000" dist="19050">
              <a:srgbClr val="000000">
                <a:alpha val="50000"/>
              </a:srgbClr>
            </a:outerShdw>
          </a:effectLst>
        </p:spPr>
        <p:txBody>
          <a:bodyPr anchorCtr="0" anchor="t" bIns="91425" lIns="91425" spcFirstLastPara="1" rIns="91425" wrap="square" tIns="91425">
            <a:noAutofit/>
          </a:bodyPr>
          <a:lstStyle/>
          <a:p>
            <a:pPr indent="0" lvl="0" marL="0" rtl="0" algn="l">
              <a:spcBef>
                <a:spcPts val="0"/>
              </a:spcBef>
              <a:spcAft>
                <a:spcPts val="0"/>
              </a:spcAft>
              <a:buNone/>
            </a:pPr>
            <a:r>
              <a:rPr b="1" lang="en-GB"/>
              <a:t>SPONSORSHIP: RDC WEC22</a:t>
            </a:r>
            <a:endParaRPr b="1"/>
          </a:p>
          <a:p>
            <a:pPr indent="0" lvl="0" marL="0" rtl="0" algn="l">
              <a:spcBef>
                <a:spcPts val="0"/>
              </a:spcBef>
              <a:spcAft>
                <a:spcPts val="0"/>
              </a:spcAft>
              <a:buNone/>
            </a:pPr>
            <a:r>
              <a:rPr lang="en-GB" sz="2400"/>
              <a:t>SPONSORSHIP BENEFITS</a:t>
            </a:r>
            <a:endParaRPr sz="2400"/>
          </a:p>
        </p:txBody>
      </p:sp>
      <p:graphicFrame>
        <p:nvGraphicFramePr>
          <p:cNvPr id="243" name="Google Shape;243;p31"/>
          <p:cNvGraphicFramePr/>
          <p:nvPr/>
        </p:nvGraphicFramePr>
        <p:xfrm>
          <a:off x="529613" y="1340163"/>
          <a:ext cx="3000000" cy="3000000"/>
        </p:xfrm>
        <a:graphic>
          <a:graphicData uri="http://schemas.openxmlformats.org/drawingml/2006/table">
            <a:tbl>
              <a:tblPr>
                <a:noFill/>
                <a:tableStyleId>{5B78E064-0A24-43FA-854A-CDF9233ABF28}</a:tableStyleId>
              </a:tblPr>
              <a:tblGrid>
                <a:gridCol w="4220475"/>
                <a:gridCol w="1285025"/>
                <a:gridCol w="1267275"/>
                <a:gridCol w="1312000"/>
              </a:tblGrid>
              <a:tr h="609575">
                <a:tc>
                  <a:txBody>
                    <a:bodyPr/>
                    <a:lstStyle/>
                    <a:p>
                      <a:pPr indent="0" lvl="0" marL="0" rtl="0" algn="ctr">
                        <a:lnSpc>
                          <a:spcPct val="100000"/>
                        </a:lnSpc>
                        <a:spcBef>
                          <a:spcPts val="0"/>
                        </a:spcBef>
                        <a:spcAft>
                          <a:spcPts val="0"/>
                        </a:spcAft>
                        <a:buNone/>
                      </a:pPr>
                      <a:r>
                        <a:rPr b="1" lang="en-GB">
                          <a:latin typeface="Lato"/>
                          <a:ea typeface="Lato"/>
                          <a:cs typeface="Lato"/>
                          <a:sym typeface="Lato"/>
                        </a:rPr>
                        <a:t>BENEFITS</a:t>
                      </a:r>
                      <a:endParaRPr b="1">
                        <a:latin typeface="Lato"/>
                        <a:ea typeface="Lato"/>
                        <a:cs typeface="Lato"/>
                        <a:sym typeface="Lato"/>
                      </a:endParaRPr>
                    </a:p>
                  </a:txBody>
                  <a:tcPr marT="91425" marB="91425" marR="91425" marL="91425"/>
                </a:tc>
                <a:tc>
                  <a:txBody>
                    <a:bodyPr/>
                    <a:lstStyle/>
                    <a:p>
                      <a:pPr indent="0" lvl="0" marL="0" rtl="0" algn="ctr">
                        <a:lnSpc>
                          <a:spcPct val="100000"/>
                        </a:lnSpc>
                        <a:spcBef>
                          <a:spcPts val="0"/>
                        </a:spcBef>
                        <a:spcAft>
                          <a:spcPts val="0"/>
                        </a:spcAft>
                        <a:buNone/>
                      </a:pPr>
                      <a:r>
                        <a:rPr lang="en-GB">
                          <a:latin typeface="Lato Black"/>
                          <a:ea typeface="Lato Black"/>
                          <a:cs typeface="Lato Black"/>
                          <a:sym typeface="Lato Black"/>
                        </a:rPr>
                        <a:t>RUBY</a:t>
                      </a:r>
                      <a:endParaRPr>
                        <a:latin typeface="Lato Black"/>
                        <a:ea typeface="Lato Black"/>
                        <a:cs typeface="Lato Black"/>
                        <a:sym typeface="Lato Black"/>
                      </a:endParaRPr>
                    </a:p>
                    <a:p>
                      <a:pPr indent="0" lvl="0" marL="0" rtl="0" algn="ctr">
                        <a:lnSpc>
                          <a:spcPct val="100000"/>
                        </a:lnSpc>
                        <a:spcBef>
                          <a:spcPts val="0"/>
                        </a:spcBef>
                        <a:spcAft>
                          <a:spcPts val="0"/>
                        </a:spcAft>
                        <a:buNone/>
                      </a:pPr>
                      <a:r>
                        <a:rPr lang="en-GB">
                          <a:latin typeface="Lato"/>
                          <a:ea typeface="Lato"/>
                          <a:cs typeface="Lato"/>
                          <a:sym typeface="Lato"/>
                        </a:rPr>
                        <a:t>30,000</a:t>
                      </a:r>
                      <a:endParaRPr>
                        <a:latin typeface="Lato"/>
                        <a:ea typeface="Lato"/>
                        <a:cs typeface="Lato"/>
                        <a:sym typeface="Lato"/>
                      </a:endParaRPr>
                    </a:p>
                  </a:txBody>
                  <a:tcPr marT="91425" marB="91425" marR="91425" marL="91425"/>
                </a:tc>
                <a:tc>
                  <a:txBody>
                    <a:bodyPr/>
                    <a:lstStyle/>
                    <a:p>
                      <a:pPr indent="0" lvl="0" marL="0" rtl="0" algn="ctr">
                        <a:lnSpc>
                          <a:spcPct val="100000"/>
                        </a:lnSpc>
                        <a:spcBef>
                          <a:spcPts val="0"/>
                        </a:spcBef>
                        <a:spcAft>
                          <a:spcPts val="0"/>
                        </a:spcAft>
                        <a:buNone/>
                      </a:pPr>
                      <a:r>
                        <a:rPr lang="en-GB">
                          <a:latin typeface="Lato Black"/>
                          <a:ea typeface="Lato Black"/>
                          <a:cs typeface="Lato Black"/>
                          <a:sym typeface="Lato Black"/>
                        </a:rPr>
                        <a:t>SAPPHIRE</a:t>
                      </a:r>
                      <a:endParaRPr>
                        <a:latin typeface="Lato Black"/>
                        <a:ea typeface="Lato Black"/>
                        <a:cs typeface="Lato Black"/>
                        <a:sym typeface="Lato Black"/>
                      </a:endParaRPr>
                    </a:p>
                    <a:p>
                      <a:pPr indent="0" lvl="0" marL="0" rtl="0" algn="ctr">
                        <a:lnSpc>
                          <a:spcPct val="100000"/>
                        </a:lnSpc>
                        <a:spcBef>
                          <a:spcPts val="0"/>
                        </a:spcBef>
                        <a:spcAft>
                          <a:spcPts val="0"/>
                        </a:spcAft>
                        <a:buNone/>
                      </a:pPr>
                      <a:r>
                        <a:rPr lang="en-GB">
                          <a:latin typeface="Lato"/>
                          <a:ea typeface="Lato"/>
                          <a:cs typeface="Lato"/>
                          <a:sym typeface="Lato"/>
                        </a:rPr>
                        <a:t>20,000</a:t>
                      </a:r>
                      <a:endParaRPr>
                        <a:latin typeface="Lato"/>
                        <a:ea typeface="Lato"/>
                        <a:cs typeface="Lato"/>
                        <a:sym typeface="Lato"/>
                      </a:endParaRPr>
                    </a:p>
                  </a:txBody>
                  <a:tcPr marT="91425" marB="91425" marR="91425" marL="91425"/>
                </a:tc>
                <a:tc>
                  <a:txBody>
                    <a:bodyPr/>
                    <a:lstStyle/>
                    <a:p>
                      <a:pPr indent="0" lvl="0" marL="0" rtl="0" algn="ctr">
                        <a:lnSpc>
                          <a:spcPct val="100000"/>
                        </a:lnSpc>
                        <a:spcBef>
                          <a:spcPts val="0"/>
                        </a:spcBef>
                        <a:spcAft>
                          <a:spcPts val="0"/>
                        </a:spcAft>
                        <a:buNone/>
                      </a:pPr>
                      <a:r>
                        <a:rPr lang="en-GB">
                          <a:latin typeface="Lato Black"/>
                          <a:ea typeface="Lato Black"/>
                          <a:cs typeface="Lato Black"/>
                          <a:sym typeface="Lato Black"/>
                        </a:rPr>
                        <a:t>EMERALD</a:t>
                      </a:r>
                      <a:endParaRPr>
                        <a:latin typeface="Lato Black"/>
                        <a:ea typeface="Lato Black"/>
                        <a:cs typeface="Lato Black"/>
                        <a:sym typeface="Lato Black"/>
                      </a:endParaRPr>
                    </a:p>
                    <a:p>
                      <a:pPr indent="0" lvl="0" marL="0" rtl="0" algn="ctr">
                        <a:lnSpc>
                          <a:spcPct val="100000"/>
                        </a:lnSpc>
                        <a:spcBef>
                          <a:spcPts val="0"/>
                        </a:spcBef>
                        <a:spcAft>
                          <a:spcPts val="0"/>
                        </a:spcAft>
                        <a:buNone/>
                      </a:pPr>
                      <a:r>
                        <a:rPr lang="en-GB">
                          <a:latin typeface="Lato"/>
                          <a:ea typeface="Lato"/>
                          <a:cs typeface="Lato"/>
                          <a:sym typeface="Lato"/>
                        </a:rPr>
                        <a:t>10,000</a:t>
                      </a:r>
                      <a:endParaRPr>
                        <a:latin typeface="Lato"/>
                        <a:ea typeface="Lato"/>
                        <a:cs typeface="Lato"/>
                        <a:sym typeface="Lato"/>
                      </a:endParaRPr>
                    </a:p>
                  </a:txBody>
                  <a:tcPr marT="91425" marB="91425" marR="91425" marL="91425"/>
                </a:tc>
              </a:tr>
              <a:tr h="396200">
                <a:tc>
                  <a:txBody>
                    <a:bodyPr/>
                    <a:lstStyle/>
                    <a:p>
                      <a:pPr indent="0" lvl="0" marL="0" rtl="0" algn="l">
                        <a:lnSpc>
                          <a:spcPct val="100000"/>
                        </a:lnSpc>
                        <a:spcBef>
                          <a:spcPts val="0"/>
                        </a:spcBef>
                        <a:spcAft>
                          <a:spcPts val="0"/>
                        </a:spcAft>
                        <a:buClr>
                          <a:schemeClr val="dk1"/>
                        </a:buClr>
                        <a:buSzPts val="1100"/>
                        <a:buFont typeface="Arial"/>
                        <a:buNone/>
                      </a:pPr>
                      <a:r>
                        <a:rPr lang="en-GB">
                          <a:solidFill>
                            <a:schemeClr val="dk1"/>
                          </a:solidFill>
                          <a:latin typeface="Lato Black"/>
                          <a:ea typeface="Lato Black"/>
                          <a:cs typeface="Lato Black"/>
                          <a:sym typeface="Lato Black"/>
                        </a:rPr>
                        <a:t>Branding Exposure</a:t>
                      </a:r>
                      <a:endParaRPr>
                        <a:latin typeface="Lato Black"/>
                        <a:ea typeface="Lato Black"/>
                        <a:cs typeface="Lato Black"/>
                        <a:sym typeface="Lato Black"/>
                      </a:endParaRPr>
                    </a:p>
                  </a:txBody>
                  <a:tcPr marT="91425" marB="91425" marR="91425" marL="91425"/>
                </a:tc>
                <a:tc>
                  <a:txBody>
                    <a:bodyPr/>
                    <a:lstStyle/>
                    <a:p>
                      <a:pPr indent="0" lvl="0" marL="0" rtl="0" algn="ctr">
                        <a:lnSpc>
                          <a:spcPct val="100000"/>
                        </a:lnSpc>
                        <a:spcBef>
                          <a:spcPts val="0"/>
                        </a:spcBef>
                        <a:spcAft>
                          <a:spcPts val="0"/>
                        </a:spcAft>
                        <a:buNone/>
                      </a:pPr>
                      <a:r>
                        <a:t/>
                      </a:r>
                      <a:endParaRPr>
                        <a:latin typeface="Lato"/>
                        <a:ea typeface="Lato"/>
                        <a:cs typeface="Lato"/>
                        <a:sym typeface="Lato"/>
                      </a:endParaRPr>
                    </a:p>
                  </a:txBody>
                  <a:tcPr marT="91425" marB="91425" marR="91425" marL="91425"/>
                </a:tc>
                <a:tc>
                  <a:txBody>
                    <a:bodyPr/>
                    <a:lstStyle/>
                    <a:p>
                      <a:pPr indent="0" lvl="0" marL="0" rtl="0" algn="ctr">
                        <a:lnSpc>
                          <a:spcPct val="100000"/>
                        </a:lnSpc>
                        <a:spcBef>
                          <a:spcPts val="0"/>
                        </a:spcBef>
                        <a:spcAft>
                          <a:spcPts val="0"/>
                        </a:spcAft>
                        <a:buNone/>
                      </a:pPr>
                      <a:r>
                        <a:t/>
                      </a:r>
                      <a:endParaRPr>
                        <a:latin typeface="Lato"/>
                        <a:ea typeface="Lato"/>
                        <a:cs typeface="Lato"/>
                        <a:sym typeface="Lato"/>
                      </a:endParaRPr>
                    </a:p>
                  </a:txBody>
                  <a:tcPr marT="91425" marB="91425" marR="91425" marL="91425"/>
                </a:tc>
                <a:tc>
                  <a:txBody>
                    <a:bodyPr/>
                    <a:lstStyle/>
                    <a:p>
                      <a:pPr indent="0" lvl="0" marL="0" rtl="0" algn="ctr">
                        <a:lnSpc>
                          <a:spcPct val="100000"/>
                        </a:lnSpc>
                        <a:spcBef>
                          <a:spcPts val="0"/>
                        </a:spcBef>
                        <a:spcAft>
                          <a:spcPts val="0"/>
                        </a:spcAft>
                        <a:buNone/>
                      </a:pPr>
                      <a:r>
                        <a:t/>
                      </a:r>
                      <a:endParaRPr>
                        <a:latin typeface="Lato"/>
                        <a:ea typeface="Lato"/>
                        <a:cs typeface="Lato"/>
                        <a:sym typeface="Lato"/>
                      </a:endParaRPr>
                    </a:p>
                  </a:txBody>
                  <a:tcPr marT="91425" marB="91425" marR="91425" marL="91425"/>
                </a:tc>
              </a:tr>
              <a:tr h="609575">
                <a:tc>
                  <a:txBody>
                    <a:bodyPr/>
                    <a:lstStyle/>
                    <a:p>
                      <a:pPr indent="-317500" lvl="0" marL="457200" rtl="0" algn="l">
                        <a:lnSpc>
                          <a:spcPct val="100000"/>
                        </a:lnSpc>
                        <a:spcBef>
                          <a:spcPts val="0"/>
                        </a:spcBef>
                        <a:spcAft>
                          <a:spcPts val="0"/>
                        </a:spcAft>
                        <a:buClr>
                          <a:schemeClr val="dk1"/>
                        </a:buClr>
                        <a:buSzPts val="1400"/>
                        <a:buFont typeface="Lato"/>
                        <a:buChar char="●"/>
                      </a:pPr>
                      <a:r>
                        <a:rPr b="1" lang="en-GB">
                          <a:solidFill>
                            <a:schemeClr val="dk1"/>
                          </a:solidFill>
                          <a:latin typeface="Lato"/>
                          <a:ea typeface="Lato"/>
                          <a:cs typeface="Lato"/>
                          <a:sym typeface="Lato"/>
                        </a:rPr>
                        <a:t>Company logo in poster and marketing material</a:t>
                      </a:r>
                      <a:endParaRPr b="1">
                        <a:latin typeface="Lato"/>
                        <a:ea typeface="Lato"/>
                        <a:cs typeface="Lato"/>
                        <a:sym typeface="Lato"/>
                      </a:endParaRPr>
                    </a:p>
                  </a:txBody>
                  <a:tcPr marT="91425" marB="91425" marR="91425" marL="91425"/>
                </a:tc>
                <a:tc>
                  <a:txBody>
                    <a:bodyPr/>
                    <a:lstStyle/>
                    <a:p>
                      <a:pPr indent="0" lvl="0" marL="0" rtl="0" algn="ctr">
                        <a:lnSpc>
                          <a:spcPct val="100000"/>
                        </a:lnSpc>
                        <a:spcBef>
                          <a:spcPts val="1000"/>
                        </a:spcBef>
                        <a:spcAft>
                          <a:spcPts val="0"/>
                        </a:spcAft>
                        <a:buNone/>
                      </a:pPr>
                      <a:r>
                        <a:rPr b="1" lang="en-GB">
                          <a:latin typeface="Lato"/>
                          <a:ea typeface="Lato"/>
                          <a:cs typeface="Lato"/>
                          <a:sym typeface="Lato"/>
                        </a:rPr>
                        <a:t>x</a:t>
                      </a:r>
                      <a:endParaRPr b="1">
                        <a:latin typeface="Lato"/>
                        <a:ea typeface="Lato"/>
                        <a:cs typeface="Lato"/>
                        <a:sym typeface="Lato"/>
                      </a:endParaRPr>
                    </a:p>
                  </a:txBody>
                  <a:tcPr marT="91425" marB="91425" marR="91425" marL="91425"/>
                </a:tc>
                <a:tc>
                  <a:txBody>
                    <a:bodyPr/>
                    <a:lstStyle/>
                    <a:p>
                      <a:pPr indent="0" lvl="0" marL="0" rtl="0" algn="ctr">
                        <a:lnSpc>
                          <a:spcPct val="100000"/>
                        </a:lnSpc>
                        <a:spcBef>
                          <a:spcPts val="1000"/>
                        </a:spcBef>
                        <a:spcAft>
                          <a:spcPts val="0"/>
                        </a:spcAft>
                        <a:buNone/>
                      </a:pPr>
                      <a:r>
                        <a:rPr b="1" lang="en-GB">
                          <a:latin typeface="Lato"/>
                          <a:ea typeface="Lato"/>
                          <a:cs typeface="Lato"/>
                          <a:sym typeface="Lato"/>
                        </a:rPr>
                        <a:t>x</a:t>
                      </a:r>
                      <a:endParaRPr b="1">
                        <a:latin typeface="Lato"/>
                        <a:ea typeface="Lato"/>
                        <a:cs typeface="Lato"/>
                        <a:sym typeface="Lato"/>
                      </a:endParaRPr>
                    </a:p>
                  </a:txBody>
                  <a:tcPr marT="91425" marB="91425" marR="91425" marL="91425"/>
                </a:tc>
                <a:tc>
                  <a:txBody>
                    <a:bodyPr/>
                    <a:lstStyle/>
                    <a:p>
                      <a:pPr indent="0" lvl="0" marL="0" rtl="0" algn="ctr">
                        <a:lnSpc>
                          <a:spcPct val="100000"/>
                        </a:lnSpc>
                        <a:spcBef>
                          <a:spcPts val="0"/>
                        </a:spcBef>
                        <a:spcAft>
                          <a:spcPts val="0"/>
                        </a:spcAft>
                        <a:buNone/>
                      </a:pPr>
                      <a:r>
                        <a:rPr b="1" lang="en-GB">
                          <a:latin typeface="Lato"/>
                          <a:ea typeface="Lato"/>
                          <a:cs typeface="Lato"/>
                          <a:sym typeface="Lato"/>
                        </a:rPr>
                        <a:t>x</a:t>
                      </a:r>
                      <a:endParaRPr b="1">
                        <a:latin typeface="Lato"/>
                        <a:ea typeface="Lato"/>
                        <a:cs typeface="Lato"/>
                        <a:sym typeface="Lato"/>
                      </a:endParaRPr>
                    </a:p>
                  </a:txBody>
                  <a:tcPr marT="91425" marB="91425" marR="91425" marL="91425"/>
                </a:tc>
              </a:tr>
              <a:tr h="630900">
                <a:tc>
                  <a:txBody>
                    <a:bodyPr/>
                    <a:lstStyle/>
                    <a:p>
                      <a:pPr indent="-317500" lvl="0" marL="457200" rtl="0" algn="l">
                        <a:lnSpc>
                          <a:spcPct val="100000"/>
                        </a:lnSpc>
                        <a:spcBef>
                          <a:spcPts val="0"/>
                        </a:spcBef>
                        <a:spcAft>
                          <a:spcPts val="0"/>
                        </a:spcAft>
                        <a:buClr>
                          <a:schemeClr val="dk1"/>
                        </a:buClr>
                        <a:buSzPts val="1400"/>
                        <a:buFont typeface="Lato"/>
                        <a:buChar char="●"/>
                      </a:pPr>
                      <a:r>
                        <a:rPr b="1" lang="en-GB">
                          <a:solidFill>
                            <a:schemeClr val="dk1"/>
                          </a:solidFill>
                          <a:latin typeface="Lato"/>
                          <a:ea typeface="Lato"/>
                          <a:cs typeface="Lato"/>
                          <a:sym typeface="Lato"/>
                        </a:rPr>
                        <a:t>Company video promo/corporate video to be played during intermittent of program</a:t>
                      </a:r>
                      <a:endParaRPr b="1">
                        <a:solidFill>
                          <a:schemeClr val="dk1"/>
                        </a:solidFill>
                        <a:latin typeface="Lato"/>
                        <a:ea typeface="Lato"/>
                        <a:cs typeface="Lato"/>
                        <a:sym typeface="Lato"/>
                      </a:endParaRPr>
                    </a:p>
                  </a:txBody>
                  <a:tcPr marT="91425" marB="91425" marR="91425" marL="91425"/>
                </a:tc>
                <a:tc>
                  <a:txBody>
                    <a:bodyPr/>
                    <a:lstStyle/>
                    <a:p>
                      <a:pPr indent="0" lvl="0" marL="0" rtl="0" algn="ctr">
                        <a:lnSpc>
                          <a:spcPct val="100000"/>
                        </a:lnSpc>
                        <a:spcBef>
                          <a:spcPts val="1000"/>
                        </a:spcBef>
                        <a:spcAft>
                          <a:spcPts val="0"/>
                        </a:spcAft>
                        <a:buNone/>
                      </a:pPr>
                      <a:r>
                        <a:rPr b="1" lang="en-GB">
                          <a:latin typeface="Lato"/>
                          <a:ea typeface="Lato"/>
                          <a:cs typeface="Lato"/>
                          <a:sym typeface="Lato"/>
                        </a:rPr>
                        <a:t>x</a:t>
                      </a:r>
                      <a:endParaRPr b="1">
                        <a:latin typeface="Lato"/>
                        <a:ea typeface="Lato"/>
                        <a:cs typeface="Lato"/>
                        <a:sym typeface="Lato"/>
                      </a:endParaRPr>
                    </a:p>
                  </a:txBody>
                  <a:tcPr marT="91425" marB="91425" marR="91425" marL="91425"/>
                </a:tc>
                <a:tc>
                  <a:txBody>
                    <a:bodyPr/>
                    <a:lstStyle/>
                    <a:p>
                      <a:pPr indent="0" lvl="0" marL="0" rtl="0" algn="ctr">
                        <a:lnSpc>
                          <a:spcPct val="100000"/>
                        </a:lnSpc>
                        <a:spcBef>
                          <a:spcPts val="1000"/>
                        </a:spcBef>
                        <a:spcAft>
                          <a:spcPts val="0"/>
                        </a:spcAft>
                        <a:buNone/>
                      </a:pPr>
                      <a:r>
                        <a:rPr b="1" lang="en-GB">
                          <a:latin typeface="Lato"/>
                          <a:ea typeface="Lato"/>
                          <a:cs typeface="Lato"/>
                          <a:sym typeface="Lato"/>
                        </a:rPr>
                        <a:t>x</a:t>
                      </a:r>
                      <a:endParaRPr b="1">
                        <a:latin typeface="Lato"/>
                        <a:ea typeface="Lato"/>
                        <a:cs typeface="Lato"/>
                        <a:sym typeface="Lato"/>
                      </a:endParaRPr>
                    </a:p>
                  </a:txBody>
                  <a:tcPr marT="91425" marB="91425" marR="91425" marL="91425"/>
                </a:tc>
                <a:tc>
                  <a:txBody>
                    <a:bodyPr/>
                    <a:lstStyle/>
                    <a:p>
                      <a:pPr indent="0" lvl="0" marL="0" rtl="0" algn="ctr">
                        <a:lnSpc>
                          <a:spcPct val="100000"/>
                        </a:lnSpc>
                        <a:spcBef>
                          <a:spcPts val="0"/>
                        </a:spcBef>
                        <a:spcAft>
                          <a:spcPts val="0"/>
                        </a:spcAft>
                        <a:buNone/>
                      </a:pPr>
                      <a:r>
                        <a:rPr b="1" lang="en-GB">
                          <a:latin typeface="Lato"/>
                          <a:ea typeface="Lato"/>
                          <a:cs typeface="Lato"/>
                          <a:sym typeface="Lato"/>
                        </a:rPr>
                        <a:t>x</a:t>
                      </a:r>
                      <a:endParaRPr b="1">
                        <a:latin typeface="Lato"/>
                        <a:ea typeface="Lato"/>
                        <a:cs typeface="Lato"/>
                        <a:sym typeface="Lato"/>
                      </a:endParaRPr>
                    </a:p>
                  </a:txBody>
                  <a:tcPr marT="91425" marB="91425" marR="91425" marL="91425"/>
                </a:tc>
              </a:tr>
              <a:tr h="452600">
                <a:tc>
                  <a:txBody>
                    <a:bodyPr/>
                    <a:lstStyle/>
                    <a:p>
                      <a:pPr indent="-317500" lvl="0" marL="457200" rtl="0" algn="l">
                        <a:lnSpc>
                          <a:spcPct val="100000"/>
                        </a:lnSpc>
                        <a:spcBef>
                          <a:spcPts val="0"/>
                        </a:spcBef>
                        <a:spcAft>
                          <a:spcPts val="0"/>
                        </a:spcAft>
                        <a:buClr>
                          <a:schemeClr val="dk1"/>
                        </a:buClr>
                        <a:buSzPts val="1400"/>
                        <a:buFont typeface="Lato"/>
                        <a:buChar char="●"/>
                      </a:pPr>
                      <a:r>
                        <a:rPr b="1" lang="en-GB">
                          <a:solidFill>
                            <a:schemeClr val="dk1"/>
                          </a:solidFill>
                          <a:latin typeface="Lato"/>
                          <a:ea typeface="Lato"/>
                          <a:cs typeface="Lato"/>
                          <a:sym typeface="Lato"/>
                        </a:rPr>
                        <a:t>Advertisement in RDC portal</a:t>
                      </a:r>
                      <a:endParaRPr b="1">
                        <a:solidFill>
                          <a:schemeClr val="dk1"/>
                        </a:solidFill>
                        <a:latin typeface="Lato"/>
                        <a:ea typeface="Lato"/>
                        <a:cs typeface="Lato"/>
                        <a:sym typeface="Lato"/>
                      </a:endParaRPr>
                    </a:p>
                  </a:txBody>
                  <a:tcPr marT="91425" marB="91425" marR="91425" marL="91425"/>
                </a:tc>
                <a:tc>
                  <a:txBody>
                    <a:bodyPr/>
                    <a:lstStyle/>
                    <a:p>
                      <a:pPr indent="0" lvl="0" marL="0" rtl="0" algn="ctr">
                        <a:lnSpc>
                          <a:spcPct val="100000"/>
                        </a:lnSpc>
                        <a:spcBef>
                          <a:spcPts val="1000"/>
                        </a:spcBef>
                        <a:spcAft>
                          <a:spcPts val="0"/>
                        </a:spcAft>
                        <a:buNone/>
                      </a:pPr>
                      <a:r>
                        <a:rPr b="1" lang="en-GB">
                          <a:latin typeface="Lato"/>
                          <a:ea typeface="Lato"/>
                          <a:cs typeface="Lato"/>
                          <a:sym typeface="Lato"/>
                        </a:rPr>
                        <a:t>x</a:t>
                      </a:r>
                      <a:endParaRPr b="1">
                        <a:latin typeface="Lato"/>
                        <a:ea typeface="Lato"/>
                        <a:cs typeface="Lato"/>
                        <a:sym typeface="Lato"/>
                      </a:endParaRPr>
                    </a:p>
                  </a:txBody>
                  <a:tcPr marT="91425" marB="91425" marR="91425" marL="91425"/>
                </a:tc>
                <a:tc>
                  <a:txBody>
                    <a:bodyPr/>
                    <a:lstStyle/>
                    <a:p>
                      <a:pPr indent="0" lvl="0" marL="0" rtl="0" algn="ctr">
                        <a:lnSpc>
                          <a:spcPct val="100000"/>
                        </a:lnSpc>
                        <a:spcBef>
                          <a:spcPts val="1000"/>
                        </a:spcBef>
                        <a:spcAft>
                          <a:spcPts val="0"/>
                        </a:spcAft>
                        <a:buNone/>
                      </a:pPr>
                      <a:r>
                        <a:rPr b="1" lang="en-GB">
                          <a:latin typeface="Lato"/>
                          <a:ea typeface="Lato"/>
                          <a:cs typeface="Lato"/>
                          <a:sym typeface="Lato"/>
                        </a:rPr>
                        <a:t>x</a:t>
                      </a:r>
                      <a:endParaRPr b="1">
                        <a:latin typeface="Lato"/>
                        <a:ea typeface="Lato"/>
                        <a:cs typeface="Lato"/>
                        <a:sym typeface="Lato"/>
                      </a:endParaRPr>
                    </a:p>
                  </a:txBody>
                  <a:tcPr marT="91425" marB="91425" marR="91425" marL="91425"/>
                </a:tc>
                <a:tc>
                  <a:txBody>
                    <a:bodyPr/>
                    <a:lstStyle/>
                    <a:p>
                      <a:pPr indent="0" lvl="0" marL="0" rtl="0" algn="ctr">
                        <a:lnSpc>
                          <a:spcPct val="100000"/>
                        </a:lnSpc>
                        <a:spcBef>
                          <a:spcPts val="0"/>
                        </a:spcBef>
                        <a:spcAft>
                          <a:spcPts val="0"/>
                        </a:spcAft>
                        <a:buNone/>
                      </a:pPr>
                      <a:r>
                        <a:rPr b="1" lang="en-GB">
                          <a:latin typeface="Lato"/>
                          <a:ea typeface="Lato"/>
                          <a:cs typeface="Lato"/>
                          <a:sym typeface="Lato"/>
                        </a:rPr>
                        <a:t>x</a:t>
                      </a:r>
                      <a:endParaRPr b="1">
                        <a:latin typeface="Lato"/>
                        <a:ea typeface="Lato"/>
                        <a:cs typeface="Lato"/>
                        <a:sym typeface="Lato"/>
                      </a:endParaRPr>
                    </a:p>
                  </a:txBody>
                  <a:tcPr marT="91425" marB="91425" marR="91425" marL="91425"/>
                </a:tc>
              </a:tr>
              <a:tr h="452600">
                <a:tc>
                  <a:txBody>
                    <a:bodyPr/>
                    <a:lstStyle/>
                    <a:p>
                      <a:pPr indent="-317500" lvl="0" marL="457200" rtl="0" algn="l">
                        <a:lnSpc>
                          <a:spcPct val="100000"/>
                        </a:lnSpc>
                        <a:spcBef>
                          <a:spcPts val="0"/>
                        </a:spcBef>
                        <a:spcAft>
                          <a:spcPts val="0"/>
                        </a:spcAft>
                        <a:buClr>
                          <a:schemeClr val="dk1"/>
                        </a:buClr>
                        <a:buSzPts val="1400"/>
                        <a:buFont typeface="Lato"/>
                        <a:buChar char="●"/>
                      </a:pPr>
                      <a:r>
                        <a:rPr b="1" lang="en-GB">
                          <a:solidFill>
                            <a:schemeClr val="dk1"/>
                          </a:solidFill>
                          <a:latin typeface="Lato"/>
                          <a:ea typeface="Lato"/>
                          <a:cs typeface="Lato"/>
                          <a:sym typeface="Lato"/>
                        </a:rPr>
                        <a:t>Officiating WEC</a:t>
                      </a:r>
                      <a:endParaRPr b="1">
                        <a:solidFill>
                          <a:schemeClr val="dk1"/>
                        </a:solidFill>
                        <a:latin typeface="Lato"/>
                        <a:ea typeface="Lato"/>
                        <a:cs typeface="Lato"/>
                        <a:sym typeface="Lato"/>
                      </a:endParaRPr>
                    </a:p>
                  </a:txBody>
                  <a:tcPr marT="91425" marB="91425" marR="91425" marL="91425"/>
                </a:tc>
                <a:tc>
                  <a:txBody>
                    <a:bodyPr/>
                    <a:lstStyle/>
                    <a:p>
                      <a:pPr indent="0" lvl="0" marL="0" rtl="0" algn="ctr">
                        <a:lnSpc>
                          <a:spcPct val="100000"/>
                        </a:lnSpc>
                        <a:spcBef>
                          <a:spcPts val="1000"/>
                        </a:spcBef>
                        <a:spcAft>
                          <a:spcPts val="0"/>
                        </a:spcAft>
                        <a:buNone/>
                      </a:pPr>
                      <a:r>
                        <a:rPr b="1" lang="en-GB">
                          <a:latin typeface="Lato"/>
                          <a:ea typeface="Lato"/>
                          <a:cs typeface="Lato"/>
                          <a:sym typeface="Lato"/>
                        </a:rPr>
                        <a:t>x</a:t>
                      </a:r>
                      <a:endParaRPr b="1">
                        <a:latin typeface="Lato"/>
                        <a:ea typeface="Lato"/>
                        <a:cs typeface="Lato"/>
                        <a:sym typeface="Lato"/>
                      </a:endParaRPr>
                    </a:p>
                  </a:txBody>
                  <a:tcPr marT="91425" marB="91425" marR="91425" marL="91425"/>
                </a:tc>
                <a:tc>
                  <a:txBody>
                    <a:bodyPr/>
                    <a:lstStyle/>
                    <a:p>
                      <a:pPr indent="0" lvl="0" marL="0" rtl="0" algn="ctr">
                        <a:lnSpc>
                          <a:spcPct val="100000"/>
                        </a:lnSpc>
                        <a:spcBef>
                          <a:spcPts val="1000"/>
                        </a:spcBef>
                        <a:spcAft>
                          <a:spcPts val="0"/>
                        </a:spcAft>
                        <a:buNone/>
                      </a:pPr>
                      <a:r>
                        <a:t/>
                      </a:r>
                      <a:endParaRPr b="1">
                        <a:latin typeface="Lato"/>
                        <a:ea typeface="Lato"/>
                        <a:cs typeface="Lato"/>
                        <a:sym typeface="Lato"/>
                      </a:endParaRPr>
                    </a:p>
                  </a:txBody>
                  <a:tcPr marT="91425" marB="91425" marR="91425" marL="91425"/>
                </a:tc>
                <a:tc>
                  <a:txBody>
                    <a:bodyPr/>
                    <a:lstStyle/>
                    <a:p>
                      <a:pPr indent="0" lvl="0" marL="0" rtl="0" algn="ctr">
                        <a:lnSpc>
                          <a:spcPct val="100000"/>
                        </a:lnSpc>
                        <a:spcBef>
                          <a:spcPts val="0"/>
                        </a:spcBef>
                        <a:spcAft>
                          <a:spcPts val="0"/>
                        </a:spcAft>
                        <a:buNone/>
                      </a:pPr>
                      <a:r>
                        <a:t/>
                      </a:r>
                      <a:endParaRPr b="1">
                        <a:latin typeface="Lato"/>
                        <a:ea typeface="Lato"/>
                        <a:cs typeface="Lato"/>
                        <a:sym typeface="Lato"/>
                      </a:endParaRPr>
                    </a:p>
                  </a:txBody>
                  <a:tcPr marT="91425" marB="91425" marR="91425" marL="91425"/>
                </a:tc>
              </a:tr>
            </a:tbl>
          </a:graphicData>
        </a:graphic>
      </p:graphicFrame>
      <p:pic>
        <p:nvPicPr>
          <p:cNvPr id="244" name="Google Shape;244;p31"/>
          <p:cNvPicPr preferRelativeResize="0"/>
          <p:nvPr/>
        </p:nvPicPr>
        <p:blipFill>
          <a:blip r:embed="rId3">
            <a:alphaModFix amt="81000"/>
          </a:blip>
          <a:stretch>
            <a:fillRect/>
          </a:stretch>
        </p:blipFill>
        <p:spPr>
          <a:xfrm>
            <a:off x="137100" y="4472375"/>
            <a:ext cx="1289299" cy="515725"/>
          </a:xfrm>
          <a:prstGeom prst="rect">
            <a:avLst/>
          </a:prstGeom>
          <a:noFill/>
          <a:ln>
            <a:noFill/>
          </a:ln>
        </p:spPr>
      </p:pic>
      <p:pic>
        <p:nvPicPr>
          <p:cNvPr id="245" name="Google Shape;245;p31"/>
          <p:cNvPicPr preferRelativeResize="0"/>
          <p:nvPr/>
        </p:nvPicPr>
        <p:blipFill>
          <a:blip r:embed="rId4">
            <a:alphaModFix/>
          </a:blip>
          <a:stretch>
            <a:fillRect/>
          </a:stretch>
        </p:blipFill>
        <p:spPr>
          <a:xfrm>
            <a:off x="5484225" y="168651"/>
            <a:ext cx="3348075" cy="133925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2" name="Shape 62"/>
        <p:cNvGrpSpPr/>
        <p:nvPr/>
      </p:nvGrpSpPr>
      <p:grpSpPr>
        <a:xfrm>
          <a:off x="0" y="0"/>
          <a:ext cx="0" cy="0"/>
          <a:chOff x="0" y="0"/>
          <a:chExt cx="0" cy="0"/>
        </a:xfrm>
      </p:grpSpPr>
      <p:pic>
        <p:nvPicPr>
          <p:cNvPr id="63" name="Google Shape;63;p14"/>
          <p:cNvPicPr preferRelativeResize="0"/>
          <p:nvPr/>
        </p:nvPicPr>
        <p:blipFill>
          <a:blip r:embed="rId3">
            <a:alphaModFix/>
          </a:blip>
          <a:stretch>
            <a:fillRect/>
          </a:stretch>
        </p:blipFill>
        <p:spPr>
          <a:xfrm>
            <a:off x="931779" y="0"/>
            <a:ext cx="7280434" cy="5143499"/>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9" name="Shape 249"/>
        <p:cNvGrpSpPr/>
        <p:nvPr/>
      </p:nvGrpSpPr>
      <p:grpSpPr>
        <a:xfrm>
          <a:off x="0" y="0"/>
          <a:ext cx="0" cy="0"/>
          <a:chOff x="0" y="0"/>
          <a:chExt cx="0" cy="0"/>
        </a:xfrm>
      </p:grpSpPr>
      <p:sp>
        <p:nvSpPr>
          <p:cNvPr id="250" name="Google Shape;250;p32"/>
          <p:cNvSpPr txBox="1"/>
          <p:nvPr>
            <p:ph type="title"/>
          </p:nvPr>
        </p:nvSpPr>
        <p:spPr>
          <a:xfrm>
            <a:off x="311700" y="336375"/>
            <a:ext cx="8520600" cy="1003800"/>
          </a:xfrm>
          <a:prstGeom prst="rect">
            <a:avLst/>
          </a:prstGeom>
          <a:effectLst>
            <a:outerShdw blurRad="57150" rotWithShape="0" algn="bl" dir="5400000" dist="19050">
              <a:srgbClr val="000000">
                <a:alpha val="50000"/>
              </a:srgbClr>
            </a:outerShdw>
          </a:effectLst>
        </p:spPr>
        <p:txBody>
          <a:bodyPr anchorCtr="0" anchor="t" bIns="91425" lIns="91425" spcFirstLastPara="1" rIns="91425" wrap="square" tIns="91425">
            <a:noAutofit/>
          </a:bodyPr>
          <a:lstStyle/>
          <a:p>
            <a:pPr indent="0" lvl="0" marL="0" rtl="0" algn="l">
              <a:spcBef>
                <a:spcPts val="0"/>
              </a:spcBef>
              <a:spcAft>
                <a:spcPts val="0"/>
              </a:spcAft>
              <a:buNone/>
            </a:pPr>
            <a:r>
              <a:rPr b="1" lang="en-GB"/>
              <a:t>SPONSORSHIP: RDC WEC22</a:t>
            </a:r>
            <a:endParaRPr b="1"/>
          </a:p>
          <a:p>
            <a:pPr indent="0" lvl="0" marL="0" rtl="0" algn="l">
              <a:spcBef>
                <a:spcPts val="0"/>
              </a:spcBef>
              <a:spcAft>
                <a:spcPts val="0"/>
              </a:spcAft>
              <a:buNone/>
            </a:pPr>
            <a:r>
              <a:rPr lang="en-GB" sz="2400"/>
              <a:t>SPONSORSHIP BENEFITS</a:t>
            </a:r>
            <a:endParaRPr sz="2400"/>
          </a:p>
        </p:txBody>
      </p:sp>
      <p:pic>
        <p:nvPicPr>
          <p:cNvPr id="251" name="Google Shape;251;p32"/>
          <p:cNvPicPr preferRelativeResize="0"/>
          <p:nvPr/>
        </p:nvPicPr>
        <p:blipFill>
          <a:blip r:embed="rId3">
            <a:alphaModFix amt="81000"/>
          </a:blip>
          <a:stretch>
            <a:fillRect/>
          </a:stretch>
        </p:blipFill>
        <p:spPr>
          <a:xfrm>
            <a:off x="137100" y="4472375"/>
            <a:ext cx="1289299" cy="515725"/>
          </a:xfrm>
          <a:prstGeom prst="rect">
            <a:avLst/>
          </a:prstGeom>
          <a:noFill/>
          <a:ln>
            <a:noFill/>
          </a:ln>
        </p:spPr>
      </p:pic>
      <p:pic>
        <p:nvPicPr>
          <p:cNvPr id="252" name="Google Shape;252;p32"/>
          <p:cNvPicPr preferRelativeResize="0"/>
          <p:nvPr/>
        </p:nvPicPr>
        <p:blipFill>
          <a:blip r:embed="rId4">
            <a:alphaModFix/>
          </a:blip>
          <a:stretch>
            <a:fillRect/>
          </a:stretch>
        </p:blipFill>
        <p:spPr>
          <a:xfrm>
            <a:off x="5484225" y="168651"/>
            <a:ext cx="3348075" cy="1339250"/>
          </a:xfrm>
          <a:prstGeom prst="rect">
            <a:avLst/>
          </a:prstGeom>
          <a:noFill/>
          <a:ln>
            <a:noFill/>
          </a:ln>
        </p:spPr>
      </p:pic>
      <p:graphicFrame>
        <p:nvGraphicFramePr>
          <p:cNvPr id="253" name="Google Shape;253;p32"/>
          <p:cNvGraphicFramePr/>
          <p:nvPr/>
        </p:nvGraphicFramePr>
        <p:xfrm>
          <a:off x="529613" y="1507888"/>
          <a:ext cx="3000000" cy="3000000"/>
        </p:xfrm>
        <a:graphic>
          <a:graphicData uri="http://schemas.openxmlformats.org/drawingml/2006/table">
            <a:tbl>
              <a:tblPr>
                <a:noFill/>
                <a:tableStyleId>{5B78E064-0A24-43FA-854A-CDF9233ABF28}</a:tableStyleId>
              </a:tblPr>
              <a:tblGrid>
                <a:gridCol w="4220475"/>
                <a:gridCol w="1285025"/>
                <a:gridCol w="1267275"/>
                <a:gridCol w="1312000"/>
              </a:tblGrid>
              <a:tr h="396200">
                <a:tc>
                  <a:txBody>
                    <a:bodyPr/>
                    <a:lstStyle/>
                    <a:p>
                      <a:pPr indent="0" lvl="0" marL="0" rtl="0" algn="ctr">
                        <a:lnSpc>
                          <a:spcPct val="100000"/>
                        </a:lnSpc>
                        <a:spcBef>
                          <a:spcPts val="0"/>
                        </a:spcBef>
                        <a:spcAft>
                          <a:spcPts val="0"/>
                        </a:spcAft>
                        <a:buNone/>
                      </a:pPr>
                      <a:r>
                        <a:rPr b="1" lang="en-GB">
                          <a:latin typeface="Lato"/>
                          <a:ea typeface="Lato"/>
                          <a:cs typeface="Lato"/>
                          <a:sym typeface="Lato"/>
                        </a:rPr>
                        <a:t>BENEFITS</a:t>
                      </a:r>
                      <a:endParaRPr b="1">
                        <a:latin typeface="Lato"/>
                        <a:ea typeface="Lato"/>
                        <a:cs typeface="Lato"/>
                        <a:sym typeface="Lato"/>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rtl="0" algn="ctr">
                        <a:lnSpc>
                          <a:spcPct val="100000"/>
                        </a:lnSpc>
                        <a:spcBef>
                          <a:spcPts val="0"/>
                        </a:spcBef>
                        <a:spcAft>
                          <a:spcPts val="0"/>
                        </a:spcAft>
                        <a:buNone/>
                      </a:pPr>
                      <a:r>
                        <a:rPr lang="en-GB">
                          <a:latin typeface="Lato Black"/>
                          <a:ea typeface="Lato Black"/>
                          <a:cs typeface="Lato Black"/>
                          <a:sym typeface="Lato Black"/>
                        </a:rPr>
                        <a:t>RUBY</a:t>
                      </a:r>
                      <a:endParaRPr>
                        <a:latin typeface="Lato Black"/>
                        <a:ea typeface="Lato Black"/>
                        <a:cs typeface="Lato Black"/>
                        <a:sym typeface="Lato Black"/>
                      </a:endParaRPr>
                    </a:p>
                    <a:p>
                      <a:pPr indent="0" lvl="0" marL="0" rtl="0" algn="ctr">
                        <a:lnSpc>
                          <a:spcPct val="100000"/>
                        </a:lnSpc>
                        <a:spcBef>
                          <a:spcPts val="0"/>
                        </a:spcBef>
                        <a:spcAft>
                          <a:spcPts val="0"/>
                        </a:spcAft>
                        <a:buNone/>
                      </a:pPr>
                      <a:r>
                        <a:rPr lang="en-GB">
                          <a:latin typeface="Lato"/>
                          <a:ea typeface="Lato"/>
                          <a:cs typeface="Lato"/>
                          <a:sym typeface="Lato"/>
                        </a:rPr>
                        <a:t>30,000</a:t>
                      </a:r>
                      <a:endParaRPr b="1">
                        <a:latin typeface="Lato"/>
                        <a:ea typeface="Lato"/>
                        <a:cs typeface="Lato"/>
                        <a:sym typeface="Lato"/>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rtl="0" algn="ctr">
                        <a:lnSpc>
                          <a:spcPct val="100000"/>
                        </a:lnSpc>
                        <a:spcBef>
                          <a:spcPts val="0"/>
                        </a:spcBef>
                        <a:spcAft>
                          <a:spcPts val="0"/>
                        </a:spcAft>
                        <a:buNone/>
                      </a:pPr>
                      <a:r>
                        <a:rPr lang="en-GB">
                          <a:latin typeface="Lato Black"/>
                          <a:ea typeface="Lato Black"/>
                          <a:cs typeface="Lato Black"/>
                          <a:sym typeface="Lato Black"/>
                        </a:rPr>
                        <a:t>SAPPHIRE</a:t>
                      </a:r>
                      <a:endParaRPr>
                        <a:latin typeface="Lato Black"/>
                        <a:ea typeface="Lato Black"/>
                        <a:cs typeface="Lato Black"/>
                        <a:sym typeface="Lato Black"/>
                      </a:endParaRPr>
                    </a:p>
                    <a:p>
                      <a:pPr indent="0" lvl="0" marL="0" rtl="0" algn="ctr">
                        <a:lnSpc>
                          <a:spcPct val="100000"/>
                        </a:lnSpc>
                        <a:spcBef>
                          <a:spcPts val="0"/>
                        </a:spcBef>
                        <a:spcAft>
                          <a:spcPts val="0"/>
                        </a:spcAft>
                        <a:buNone/>
                      </a:pPr>
                      <a:r>
                        <a:rPr lang="en-GB">
                          <a:latin typeface="Lato"/>
                          <a:ea typeface="Lato"/>
                          <a:cs typeface="Lato"/>
                          <a:sym typeface="Lato"/>
                        </a:rPr>
                        <a:t>20,000</a:t>
                      </a:r>
                      <a:endParaRPr b="1">
                        <a:latin typeface="Lato"/>
                        <a:ea typeface="Lato"/>
                        <a:cs typeface="Lato"/>
                        <a:sym typeface="Lato"/>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rtl="0" algn="ctr">
                        <a:lnSpc>
                          <a:spcPct val="100000"/>
                        </a:lnSpc>
                        <a:spcBef>
                          <a:spcPts val="0"/>
                        </a:spcBef>
                        <a:spcAft>
                          <a:spcPts val="0"/>
                        </a:spcAft>
                        <a:buNone/>
                      </a:pPr>
                      <a:r>
                        <a:rPr lang="en-GB">
                          <a:latin typeface="Lato Black"/>
                          <a:ea typeface="Lato Black"/>
                          <a:cs typeface="Lato Black"/>
                          <a:sym typeface="Lato Black"/>
                        </a:rPr>
                        <a:t>EMERALD</a:t>
                      </a:r>
                      <a:endParaRPr>
                        <a:latin typeface="Lato Black"/>
                        <a:ea typeface="Lato Black"/>
                        <a:cs typeface="Lato Black"/>
                        <a:sym typeface="Lato Black"/>
                      </a:endParaRPr>
                    </a:p>
                    <a:p>
                      <a:pPr indent="0" lvl="0" marL="0" rtl="0" algn="ctr">
                        <a:lnSpc>
                          <a:spcPct val="100000"/>
                        </a:lnSpc>
                        <a:spcBef>
                          <a:spcPts val="0"/>
                        </a:spcBef>
                        <a:spcAft>
                          <a:spcPts val="0"/>
                        </a:spcAft>
                        <a:buNone/>
                      </a:pPr>
                      <a:r>
                        <a:rPr lang="en-GB">
                          <a:latin typeface="Lato"/>
                          <a:ea typeface="Lato"/>
                          <a:cs typeface="Lato"/>
                          <a:sym typeface="Lato"/>
                        </a:rPr>
                        <a:t>10,000</a:t>
                      </a:r>
                      <a:endParaRPr b="1">
                        <a:latin typeface="Lato"/>
                        <a:ea typeface="Lato"/>
                        <a:cs typeface="Lato"/>
                        <a:sym typeface="Lato"/>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r>
              <a:tr h="396200">
                <a:tc>
                  <a:txBody>
                    <a:bodyPr/>
                    <a:lstStyle/>
                    <a:p>
                      <a:pPr indent="0" lvl="0" marL="0" rtl="0" algn="l">
                        <a:lnSpc>
                          <a:spcPct val="100000"/>
                        </a:lnSpc>
                        <a:spcBef>
                          <a:spcPts val="0"/>
                        </a:spcBef>
                        <a:spcAft>
                          <a:spcPts val="0"/>
                        </a:spcAft>
                        <a:buNone/>
                      </a:pPr>
                      <a:r>
                        <a:rPr lang="en-GB">
                          <a:latin typeface="Lato Black"/>
                          <a:ea typeface="Lato Black"/>
                          <a:cs typeface="Lato Black"/>
                          <a:sym typeface="Lato Black"/>
                        </a:rPr>
                        <a:t>Access</a:t>
                      </a:r>
                      <a:endParaRPr>
                        <a:latin typeface="Lato Black"/>
                        <a:ea typeface="Lato Black"/>
                        <a:cs typeface="Lato Black"/>
                        <a:sym typeface="Lato Black"/>
                      </a:endParaRPr>
                    </a:p>
                  </a:txBody>
                  <a:tcPr marT="91425" marB="91425" marR="91425" marL="91425">
                    <a:lnT cap="flat" cmpd="sng" w="9525">
                      <a:solidFill>
                        <a:srgbClr val="9E9E9E"/>
                      </a:solidFill>
                      <a:prstDash val="solid"/>
                      <a:round/>
                      <a:headEnd len="sm" w="sm" type="none"/>
                      <a:tailEnd len="sm" w="sm" type="none"/>
                    </a:lnT>
                  </a:tcPr>
                </a:tc>
                <a:tc>
                  <a:txBody>
                    <a:bodyPr/>
                    <a:lstStyle/>
                    <a:p>
                      <a:pPr indent="0" lvl="0" marL="0" rtl="0" algn="ctr">
                        <a:lnSpc>
                          <a:spcPct val="100000"/>
                        </a:lnSpc>
                        <a:spcBef>
                          <a:spcPts val="0"/>
                        </a:spcBef>
                        <a:spcAft>
                          <a:spcPts val="0"/>
                        </a:spcAft>
                        <a:buNone/>
                      </a:pPr>
                      <a:r>
                        <a:t/>
                      </a:r>
                      <a:endParaRPr b="1">
                        <a:latin typeface="Lato"/>
                        <a:ea typeface="Lato"/>
                        <a:cs typeface="Lato"/>
                        <a:sym typeface="Lato"/>
                      </a:endParaRPr>
                    </a:p>
                  </a:txBody>
                  <a:tcPr marT="91425" marB="91425" marR="91425" marL="91425">
                    <a:lnT cap="flat" cmpd="sng" w="9525">
                      <a:solidFill>
                        <a:srgbClr val="9E9E9E"/>
                      </a:solidFill>
                      <a:prstDash val="solid"/>
                      <a:round/>
                      <a:headEnd len="sm" w="sm" type="none"/>
                      <a:tailEnd len="sm" w="sm" type="none"/>
                    </a:lnT>
                  </a:tcPr>
                </a:tc>
                <a:tc>
                  <a:txBody>
                    <a:bodyPr/>
                    <a:lstStyle/>
                    <a:p>
                      <a:pPr indent="0" lvl="0" marL="0" rtl="0" algn="ctr">
                        <a:lnSpc>
                          <a:spcPct val="100000"/>
                        </a:lnSpc>
                        <a:spcBef>
                          <a:spcPts val="0"/>
                        </a:spcBef>
                        <a:spcAft>
                          <a:spcPts val="0"/>
                        </a:spcAft>
                        <a:buNone/>
                      </a:pPr>
                      <a:r>
                        <a:t/>
                      </a:r>
                      <a:endParaRPr b="1">
                        <a:latin typeface="Lato"/>
                        <a:ea typeface="Lato"/>
                        <a:cs typeface="Lato"/>
                        <a:sym typeface="Lato"/>
                      </a:endParaRPr>
                    </a:p>
                  </a:txBody>
                  <a:tcPr marT="91425" marB="91425" marR="91425" marL="91425">
                    <a:lnT cap="flat" cmpd="sng" w="9525">
                      <a:solidFill>
                        <a:srgbClr val="9E9E9E"/>
                      </a:solidFill>
                      <a:prstDash val="solid"/>
                      <a:round/>
                      <a:headEnd len="sm" w="sm" type="none"/>
                      <a:tailEnd len="sm" w="sm" type="none"/>
                    </a:lnT>
                  </a:tcPr>
                </a:tc>
                <a:tc>
                  <a:txBody>
                    <a:bodyPr/>
                    <a:lstStyle/>
                    <a:p>
                      <a:pPr indent="0" lvl="0" marL="0" rtl="0" algn="ctr">
                        <a:lnSpc>
                          <a:spcPct val="100000"/>
                        </a:lnSpc>
                        <a:spcBef>
                          <a:spcPts val="0"/>
                        </a:spcBef>
                        <a:spcAft>
                          <a:spcPts val="0"/>
                        </a:spcAft>
                        <a:buNone/>
                      </a:pPr>
                      <a:r>
                        <a:t/>
                      </a:r>
                      <a:endParaRPr b="1">
                        <a:latin typeface="Lato"/>
                        <a:ea typeface="Lato"/>
                        <a:cs typeface="Lato"/>
                        <a:sym typeface="Lato"/>
                      </a:endParaRPr>
                    </a:p>
                  </a:txBody>
                  <a:tcPr marT="91425" marB="91425" marR="91425" marL="91425">
                    <a:lnT cap="flat" cmpd="sng" w="9525">
                      <a:solidFill>
                        <a:srgbClr val="9E9E9E"/>
                      </a:solidFill>
                      <a:prstDash val="solid"/>
                      <a:round/>
                      <a:headEnd len="sm" w="sm" type="none"/>
                      <a:tailEnd len="sm" w="sm" type="none"/>
                    </a:lnT>
                  </a:tcPr>
                </a:tc>
              </a:tr>
              <a:tr h="396200">
                <a:tc>
                  <a:txBody>
                    <a:bodyPr/>
                    <a:lstStyle/>
                    <a:p>
                      <a:pPr indent="-317500" lvl="0" marL="457200" rtl="0" algn="l">
                        <a:lnSpc>
                          <a:spcPct val="100000"/>
                        </a:lnSpc>
                        <a:spcBef>
                          <a:spcPts val="0"/>
                        </a:spcBef>
                        <a:spcAft>
                          <a:spcPts val="0"/>
                        </a:spcAft>
                        <a:buSzPts val="1400"/>
                        <a:buFont typeface="Lato"/>
                        <a:buChar char="●"/>
                      </a:pPr>
                      <a:r>
                        <a:rPr b="1" lang="en-GB">
                          <a:latin typeface="Lato"/>
                          <a:ea typeface="Lato"/>
                          <a:cs typeface="Lato"/>
                          <a:sym typeface="Lato"/>
                        </a:rPr>
                        <a:t>WEC </a:t>
                      </a:r>
                      <a:r>
                        <a:rPr b="1" lang="en-GB">
                          <a:latin typeface="Lato"/>
                          <a:ea typeface="Lato"/>
                          <a:cs typeface="Lato"/>
                          <a:sym typeface="Lato"/>
                        </a:rPr>
                        <a:t>Conference Passes</a:t>
                      </a:r>
                      <a:endParaRPr b="1">
                        <a:latin typeface="Lato"/>
                        <a:ea typeface="Lato"/>
                        <a:cs typeface="Lato"/>
                        <a:sym typeface="Lato"/>
                      </a:endParaRPr>
                    </a:p>
                  </a:txBody>
                  <a:tcPr marT="91425" marB="91425" marR="91425" marL="91425"/>
                </a:tc>
                <a:tc>
                  <a:txBody>
                    <a:bodyPr/>
                    <a:lstStyle/>
                    <a:p>
                      <a:pPr indent="0" lvl="0" marL="0" rtl="0" algn="ctr">
                        <a:lnSpc>
                          <a:spcPct val="100000"/>
                        </a:lnSpc>
                        <a:spcBef>
                          <a:spcPts val="0"/>
                        </a:spcBef>
                        <a:spcAft>
                          <a:spcPts val="0"/>
                        </a:spcAft>
                        <a:buNone/>
                      </a:pPr>
                      <a:r>
                        <a:rPr b="1" lang="en-GB">
                          <a:latin typeface="Lato"/>
                          <a:ea typeface="Lato"/>
                          <a:cs typeface="Lato"/>
                          <a:sym typeface="Lato"/>
                        </a:rPr>
                        <a:t>2</a:t>
                      </a:r>
                      <a:endParaRPr b="1">
                        <a:latin typeface="Lato"/>
                        <a:ea typeface="Lato"/>
                        <a:cs typeface="Lato"/>
                        <a:sym typeface="Lato"/>
                      </a:endParaRPr>
                    </a:p>
                  </a:txBody>
                  <a:tcPr marT="91425" marB="91425" marR="91425" marL="91425"/>
                </a:tc>
                <a:tc>
                  <a:txBody>
                    <a:bodyPr/>
                    <a:lstStyle/>
                    <a:p>
                      <a:pPr indent="0" lvl="0" marL="0" rtl="0" algn="ctr">
                        <a:lnSpc>
                          <a:spcPct val="100000"/>
                        </a:lnSpc>
                        <a:spcBef>
                          <a:spcPts val="0"/>
                        </a:spcBef>
                        <a:spcAft>
                          <a:spcPts val="0"/>
                        </a:spcAft>
                        <a:buNone/>
                      </a:pPr>
                      <a:r>
                        <a:rPr b="1" lang="en-GB">
                          <a:latin typeface="Lato"/>
                          <a:ea typeface="Lato"/>
                          <a:cs typeface="Lato"/>
                          <a:sym typeface="Lato"/>
                        </a:rPr>
                        <a:t>2</a:t>
                      </a:r>
                      <a:endParaRPr b="1">
                        <a:latin typeface="Lato"/>
                        <a:ea typeface="Lato"/>
                        <a:cs typeface="Lato"/>
                        <a:sym typeface="Lato"/>
                      </a:endParaRPr>
                    </a:p>
                  </a:txBody>
                  <a:tcPr marT="91425" marB="91425" marR="91425" marL="91425"/>
                </a:tc>
                <a:tc>
                  <a:txBody>
                    <a:bodyPr/>
                    <a:lstStyle/>
                    <a:p>
                      <a:pPr indent="0" lvl="0" marL="0" rtl="0" algn="ctr">
                        <a:lnSpc>
                          <a:spcPct val="100000"/>
                        </a:lnSpc>
                        <a:spcBef>
                          <a:spcPts val="0"/>
                        </a:spcBef>
                        <a:spcAft>
                          <a:spcPts val="0"/>
                        </a:spcAft>
                        <a:buNone/>
                      </a:pPr>
                      <a:r>
                        <a:rPr b="1" lang="en-GB">
                          <a:latin typeface="Lato"/>
                          <a:ea typeface="Lato"/>
                          <a:cs typeface="Lato"/>
                          <a:sym typeface="Lato"/>
                        </a:rPr>
                        <a:t>2</a:t>
                      </a:r>
                      <a:endParaRPr b="1">
                        <a:latin typeface="Lato"/>
                        <a:ea typeface="Lato"/>
                        <a:cs typeface="Lato"/>
                        <a:sym typeface="Lato"/>
                      </a:endParaRPr>
                    </a:p>
                  </a:txBody>
                  <a:tcPr marT="91425" marB="91425" marR="91425" marL="91425"/>
                </a:tc>
              </a:tr>
              <a:tr h="396200">
                <a:tc>
                  <a:txBody>
                    <a:bodyPr/>
                    <a:lstStyle/>
                    <a:p>
                      <a:pPr indent="-317500" lvl="0" marL="457200" rtl="0" algn="l">
                        <a:lnSpc>
                          <a:spcPct val="100000"/>
                        </a:lnSpc>
                        <a:spcBef>
                          <a:spcPts val="0"/>
                        </a:spcBef>
                        <a:spcAft>
                          <a:spcPts val="0"/>
                        </a:spcAft>
                        <a:buSzPts val="1400"/>
                        <a:buFont typeface="Lato"/>
                        <a:buChar char="●"/>
                      </a:pPr>
                      <a:r>
                        <a:rPr b="1" lang="en-GB">
                          <a:latin typeface="Lato"/>
                          <a:ea typeface="Lato"/>
                          <a:cs typeface="Lato"/>
                          <a:sym typeface="Lato"/>
                        </a:rPr>
                        <a:t>WEC </a:t>
                      </a:r>
                      <a:r>
                        <a:rPr b="1" lang="en-GB">
                          <a:latin typeface="Lato"/>
                          <a:ea typeface="Lato"/>
                          <a:cs typeface="Lato"/>
                          <a:sym typeface="Lato"/>
                        </a:rPr>
                        <a:t>Online Passes</a:t>
                      </a:r>
                      <a:endParaRPr b="1">
                        <a:latin typeface="Lato"/>
                        <a:ea typeface="Lato"/>
                        <a:cs typeface="Lato"/>
                        <a:sym typeface="Lato"/>
                      </a:endParaRPr>
                    </a:p>
                  </a:txBody>
                  <a:tcPr marT="91425" marB="91425" marR="91425" marL="91425"/>
                </a:tc>
                <a:tc>
                  <a:txBody>
                    <a:bodyPr/>
                    <a:lstStyle/>
                    <a:p>
                      <a:pPr indent="0" lvl="0" marL="0" rtl="0" algn="ctr">
                        <a:lnSpc>
                          <a:spcPct val="100000"/>
                        </a:lnSpc>
                        <a:spcBef>
                          <a:spcPts val="0"/>
                        </a:spcBef>
                        <a:spcAft>
                          <a:spcPts val="0"/>
                        </a:spcAft>
                        <a:buNone/>
                      </a:pPr>
                      <a:r>
                        <a:rPr b="1" lang="en-GB">
                          <a:latin typeface="Lato"/>
                          <a:ea typeface="Lato"/>
                          <a:cs typeface="Lato"/>
                          <a:sym typeface="Lato"/>
                        </a:rPr>
                        <a:t>10</a:t>
                      </a:r>
                      <a:endParaRPr b="1">
                        <a:latin typeface="Lato"/>
                        <a:ea typeface="Lato"/>
                        <a:cs typeface="Lato"/>
                        <a:sym typeface="Lato"/>
                      </a:endParaRPr>
                    </a:p>
                  </a:txBody>
                  <a:tcPr marT="91425" marB="91425" marR="91425" marL="91425"/>
                </a:tc>
                <a:tc>
                  <a:txBody>
                    <a:bodyPr/>
                    <a:lstStyle/>
                    <a:p>
                      <a:pPr indent="0" lvl="0" marL="0" rtl="0" algn="ctr">
                        <a:lnSpc>
                          <a:spcPct val="100000"/>
                        </a:lnSpc>
                        <a:spcBef>
                          <a:spcPts val="0"/>
                        </a:spcBef>
                        <a:spcAft>
                          <a:spcPts val="0"/>
                        </a:spcAft>
                        <a:buNone/>
                      </a:pPr>
                      <a:r>
                        <a:rPr b="1" lang="en-GB">
                          <a:latin typeface="Lato"/>
                          <a:ea typeface="Lato"/>
                          <a:cs typeface="Lato"/>
                          <a:sym typeface="Lato"/>
                        </a:rPr>
                        <a:t>4</a:t>
                      </a:r>
                      <a:endParaRPr b="1">
                        <a:latin typeface="Lato"/>
                        <a:ea typeface="Lato"/>
                        <a:cs typeface="Lato"/>
                        <a:sym typeface="Lato"/>
                      </a:endParaRPr>
                    </a:p>
                  </a:txBody>
                  <a:tcPr marT="91425" marB="91425" marR="91425" marL="91425"/>
                </a:tc>
                <a:tc>
                  <a:txBody>
                    <a:bodyPr/>
                    <a:lstStyle/>
                    <a:p>
                      <a:pPr indent="0" lvl="0" marL="0" rtl="0" algn="ctr">
                        <a:lnSpc>
                          <a:spcPct val="100000"/>
                        </a:lnSpc>
                        <a:spcBef>
                          <a:spcPts val="0"/>
                        </a:spcBef>
                        <a:spcAft>
                          <a:spcPts val="0"/>
                        </a:spcAft>
                        <a:buNone/>
                      </a:pPr>
                      <a:r>
                        <a:rPr b="1" lang="en-GB">
                          <a:latin typeface="Lato"/>
                          <a:ea typeface="Lato"/>
                          <a:cs typeface="Lato"/>
                          <a:sym typeface="Lato"/>
                        </a:rPr>
                        <a:t>2</a:t>
                      </a:r>
                      <a:endParaRPr b="1">
                        <a:latin typeface="Lato"/>
                        <a:ea typeface="Lato"/>
                        <a:cs typeface="Lato"/>
                        <a:sym typeface="Lato"/>
                      </a:endParaRPr>
                    </a:p>
                  </a:txBody>
                  <a:tcPr marT="91425" marB="91425" marR="91425" marL="91425"/>
                </a:tc>
              </a:tr>
              <a:tr h="396200">
                <a:tc>
                  <a:txBody>
                    <a:bodyPr/>
                    <a:lstStyle/>
                    <a:p>
                      <a:pPr indent="-317500" lvl="0" marL="457200" rtl="0" algn="l">
                        <a:lnSpc>
                          <a:spcPct val="100000"/>
                        </a:lnSpc>
                        <a:spcBef>
                          <a:spcPts val="0"/>
                        </a:spcBef>
                        <a:spcAft>
                          <a:spcPts val="0"/>
                        </a:spcAft>
                        <a:buSzPts val="1400"/>
                        <a:buFont typeface="Lato"/>
                        <a:buChar char="●"/>
                      </a:pPr>
                      <a:r>
                        <a:rPr b="1" lang="en-GB">
                          <a:latin typeface="Lato"/>
                          <a:ea typeface="Lato"/>
                          <a:cs typeface="Lato"/>
                          <a:sym typeface="Lato"/>
                        </a:rPr>
                        <a:t> RDC Summit </a:t>
                      </a:r>
                      <a:r>
                        <a:rPr b="1" lang="en-GB">
                          <a:latin typeface="Lato"/>
                          <a:ea typeface="Lato"/>
                          <a:cs typeface="Lato"/>
                          <a:sym typeface="Lato"/>
                        </a:rPr>
                        <a:t>Dinner Passes</a:t>
                      </a:r>
                      <a:endParaRPr b="1">
                        <a:latin typeface="Lato"/>
                        <a:ea typeface="Lato"/>
                        <a:cs typeface="Lato"/>
                        <a:sym typeface="Lato"/>
                      </a:endParaRPr>
                    </a:p>
                  </a:txBody>
                  <a:tcPr marT="91425" marB="91425" marR="91425" marL="91425"/>
                </a:tc>
                <a:tc>
                  <a:txBody>
                    <a:bodyPr/>
                    <a:lstStyle/>
                    <a:p>
                      <a:pPr indent="0" lvl="0" marL="0" rtl="0" algn="ctr">
                        <a:lnSpc>
                          <a:spcPct val="100000"/>
                        </a:lnSpc>
                        <a:spcBef>
                          <a:spcPts val="0"/>
                        </a:spcBef>
                        <a:spcAft>
                          <a:spcPts val="0"/>
                        </a:spcAft>
                        <a:buNone/>
                      </a:pPr>
                      <a:r>
                        <a:rPr b="1" lang="en-GB">
                          <a:latin typeface="Lato"/>
                          <a:ea typeface="Lato"/>
                          <a:cs typeface="Lato"/>
                          <a:sym typeface="Lato"/>
                        </a:rPr>
                        <a:t>6</a:t>
                      </a:r>
                      <a:endParaRPr b="1">
                        <a:latin typeface="Lato"/>
                        <a:ea typeface="Lato"/>
                        <a:cs typeface="Lato"/>
                        <a:sym typeface="Lato"/>
                      </a:endParaRPr>
                    </a:p>
                  </a:txBody>
                  <a:tcPr marT="91425" marB="91425" marR="91425" marL="91425"/>
                </a:tc>
                <a:tc>
                  <a:txBody>
                    <a:bodyPr/>
                    <a:lstStyle/>
                    <a:p>
                      <a:pPr indent="0" lvl="0" marL="0" rtl="0" algn="ctr">
                        <a:lnSpc>
                          <a:spcPct val="100000"/>
                        </a:lnSpc>
                        <a:spcBef>
                          <a:spcPts val="0"/>
                        </a:spcBef>
                        <a:spcAft>
                          <a:spcPts val="0"/>
                        </a:spcAft>
                        <a:buNone/>
                      </a:pPr>
                      <a:r>
                        <a:rPr b="1" lang="en-GB">
                          <a:latin typeface="Lato"/>
                          <a:ea typeface="Lato"/>
                          <a:cs typeface="Lato"/>
                          <a:sym typeface="Lato"/>
                        </a:rPr>
                        <a:t>4</a:t>
                      </a:r>
                      <a:endParaRPr b="1">
                        <a:latin typeface="Lato"/>
                        <a:ea typeface="Lato"/>
                        <a:cs typeface="Lato"/>
                        <a:sym typeface="Lato"/>
                      </a:endParaRPr>
                    </a:p>
                  </a:txBody>
                  <a:tcPr marT="91425" marB="91425" marR="91425" marL="91425"/>
                </a:tc>
                <a:tc>
                  <a:txBody>
                    <a:bodyPr/>
                    <a:lstStyle/>
                    <a:p>
                      <a:pPr indent="0" lvl="0" marL="0" rtl="0" algn="ctr">
                        <a:lnSpc>
                          <a:spcPct val="100000"/>
                        </a:lnSpc>
                        <a:spcBef>
                          <a:spcPts val="0"/>
                        </a:spcBef>
                        <a:spcAft>
                          <a:spcPts val="0"/>
                        </a:spcAft>
                        <a:buNone/>
                      </a:pPr>
                      <a:r>
                        <a:rPr b="1" lang="en-GB">
                          <a:latin typeface="Lato"/>
                          <a:ea typeface="Lato"/>
                          <a:cs typeface="Lato"/>
                          <a:sym typeface="Lato"/>
                        </a:rPr>
                        <a:t>2</a:t>
                      </a:r>
                      <a:endParaRPr b="1">
                        <a:latin typeface="Lato"/>
                        <a:ea typeface="Lato"/>
                        <a:cs typeface="Lato"/>
                        <a:sym typeface="Lato"/>
                      </a:endParaRPr>
                    </a:p>
                  </a:txBody>
                  <a:tcPr marT="91425" marB="91425" marR="91425" marL="91425"/>
                </a:tc>
              </a:tr>
            </a:tbl>
          </a:graphicData>
        </a:graphic>
      </p:graphicFrame>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7" name="Shape 257"/>
        <p:cNvGrpSpPr/>
        <p:nvPr/>
      </p:nvGrpSpPr>
      <p:grpSpPr>
        <a:xfrm>
          <a:off x="0" y="0"/>
          <a:ext cx="0" cy="0"/>
          <a:chOff x="0" y="0"/>
          <a:chExt cx="0" cy="0"/>
        </a:xfrm>
      </p:grpSpPr>
      <p:sp>
        <p:nvSpPr>
          <p:cNvPr id="258" name="Google Shape;258;p33"/>
          <p:cNvSpPr txBox="1"/>
          <p:nvPr>
            <p:ph type="title"/>
          </p:nvPr>
        </p:nvSpPr>
        <p:spPr>
          <a:xfrm>
            <a:off x="311700" y="691600"/>
            <a:ext cx="8520600" cy="572700"/>
          </a:xfrm>
          <a:prstGeom prst="rect">
            <a:avLst/>
          </a:prstGeom>
          <a:effectLst>
            <a:outerShdw blurRad="57150" rotWithShape="0" algn="bl" dir="5400000" dist="19050">
              <a:srgbClr val="000000">
                <a:alpha val="50000"/>
              </a:srgbClr>
            </a:outerShdw>
          </a:effectLst>
        </p:spPr>
        <p:txBody>
          <a:bodyPr anchorCtr="0" anchor="t" bIns="91425" lIns="91425" spcFirstLastPara="1" rIns="91425" wrap="square" tIns="91425">
            <a:noAutofit/>
          </a:bodyPr>
          <a:lstStyle/>
          <a:p>
            <a:pPr indent="0" lvl="0" marL="0" rtl="0" algn="l">
              <a:spcBef>
                <a:spcPts val="0"/>
              </a:spcBef>
              <a:spcAft>
                <a:spcPts val="0"/>
              </a:spcAft>
              <a:buNone/>
            </a:pPr>
            <a:r>
              <a:rPr b="1" lang="en-GB"/>
              <a:t>RDC HC22 SPONSORSHIP</a:t>
            </a:r>
            <a:endParaRPr b="1"/>
          </a:p>
        </p:txBody>
      </p:sp>
      <p:graphicFrame>
        <p:nvGraphicFramePr>
          <p:cNvPr id="259" name="Google Shape;259;p33"/>
          <p:cNvGraphicFramePr/>
          <p:nvPr/>
        </p:nvGraphicFramePr>
        <p:xfrm>
          <a:off x="2701275" y="2013713"/>
          <a:ext cx="3000000" cy="3000000"/>
        </p:xfrm>
        <a:graphic>
          <a:graphicData uri="http://schemas.openxmlformats.org/drawingml/2006/table">
            <a:tbl>
              <a:tblPr>
                <a:noFill/>
                <a:tableStyleId>{5B78E064-0A24-43FA-854A-CDF9233ABF28}</a:tableStyleId>
              </a:tblPr>
              <a:tblGrid>
                <a:gridCol w="1536550"/>
                <a:gridCol w="692475"/>
                <a:gridCol w="1512425"/>
              </a:tblGrid>
              <a:tr h="510075">
                <a:tc>
                  <a:txBody>
                    <a:bodyPr/>
                    <a:lstStyle/>
                    <a:p>
                      <a:pPr indent="0" lvl="0" marL="0" rtl="0" algn="l">
                        <a:spcBef>
                          <a:spcPts val="0"/>
                        </a:spcBef>
                        <a:spcAft>
                          <a:spcPts val="0"/>
                        </a:spcAft>
                        <a:buNone/>
                      </a:pPr>
                      <a:r>
                        <a:rPr b="1" lang="en-GB" sz="1500">
                          <a:latin typeface="Lato"/>
                          <a:ea typeface="Lato"/>
                          <a:cs typeface="Lato"/>
                          <a:sym typeface="Lato"/>
                        </a:rPr>
                        <a:t>Package</a:t>
                      </a:r>
                      <a:r>
                        <a:rPr b="1" lang="en-GB" sz="1500">
                          <a:latin typeface="Lato"/>
                          <a:ea typeface="Lato"/>
                          <a:cs typeface="Lato"/>
                          <a:sym typeface="Lato"/>
                        </a:rPr>
                        <a:t> </a:t>
                      </a:r>
                      <a:endParaRPr b="1" sz="1500">
                        <a:latin typeface="Lato"/>
                        <a:ea typeface="Lato"/>
                        <a:cs typeface="Lato"/>
                        <a:sym typeface="Lato"/>
                      </a:endParaRPr>
                    </a:p>
                  </a:txBody>
                  <a:tcPr marT="91425" marB="91425" marR="91425" marL="91425"/>
                </a:tc>
                <a:tc>
                  <a:txBody>
                    <a:bodyPr/>
                    <a:lstStyle/>
                    <a:p>
                      <a:pPr indent="0" lvl="0" marL="0" rtl="0" algn="ctr">
                        <a:spcBef>
                          <a:spcPts val="0"/>
                        </a:spcBef>
                        <a:spcAft>
                          <a:spcPts val="0"/>
                        </a:spcAft>
                        <a:buNone/>
                      </a:pPr>
                      <a:r>
                        <a:rPr b="1" lang="en-GB" sz="1500">
                          <a:latin typeface="Lato"/>
                          <a:ea typeface="Lato"/>
                          <a:cs typeface="Lato"/>
                          <a:sym typeface="Lato"/>
                        </a:rPr>
                        <a:t>Slot</a:t>
                      </a:r>
                      <a:endParaRPr b="1" sz="1500">
                        <a:latin typeface="Lato"/>
                        <a:ea typeface="Lato"/>
                        <a:cs typeface="Lato"/>
                        <a:sym typeface="Lato"/>
                      </a:endParaRPr>
                    </a:p>
                  </a:txBody>
                  <a:tcPr marT="91425" marB="91425" marR="91425" marL="91425"/>
                </a:tc>
                <a:tc>
                  <a:txBody>
                    <a:bodyPr/>
                    <a:lstStyle/>
                    <a:p>
                      <a:pPr indent="0" lvl="0" marL="0" rtl="0" algn="ctr">
                        <a:spcBef>
                          <a:spcPts val="0"/>
                        </a:spcBef>
                        <a:spcAft>
                          <a:spcPts val="0"/>
                        </a:spcAft>
                        <a:buNone/>
                      </a:pPr>
                      <a:r>
                        <a:rPr b="1" lang="en-GB" sz="1500">
                          <a:latin typeface="Lato"/>
                          <a:ea typeface="Lato"/>
                          <a:cs typeface="Lato"/>
                          <a:sym typeface="Lato"/>
                        </a:rPr>
                        <a:t>Amount</a:t>
                      </a:r>
                      <a:endParaRPr b="1" sz="1500">
                        <a:latin typeface="Lato"/>
                        <a:ea typeface="Lato"/>
                        <a:cs typeface="Lato"/>
                        <a:sym typeface="Lato"/>
                      </a:endParaRPr>
                    </a:p>
                  </a:txBody>
                  <a:tcPr marT="91425" marB="91425" marR="91425" marL="91425"/>
                </a:tc>
              </a:tr>
              <a:tr h="510075">
                <a:tc>
                  <a:txBody>
                    <a:bodyPr/>
                    <a:lstStyle/>
                    <a:p>
                      <a:pPr indent="0" lvl="0" marL="0" rtl="0" algn="l">
                        <a:spcBef>
                          <a:spcPts val="0"/>
                        </a:spcBef>
                        <a:spcAft>
                          <a:spcPts val="0"/>
                        </a:spcAft>
                        <a:buNone/>
                      </a:pPr>
                      <a:r>
                        <a:rPr lang="en-GB" sz="1500">
                          <a:latin typeface="Lato"/>
                          <a:ea typeface="Lato"/>
                          <a:cs typeface="Lato"/>
                          <a:sym typeface="Lato"/>
                        </a:rPr>
                        <a:t>BLUE</a:t>
                      </a:r>
                      <a:endParaRPr sz="1500">
                        <a:latin typeface="Lato"/>
                        <a:ea typeface="Lato"/>
                        <a:cs typeface="Lato"/>
                        <a:sym typeface="Lato"/>
                      </a:endParaRPr>
                    </a:p>
                  </a:txBody>
                  <a:tcPr marT="91425" marB="91425" marR="91425" marL="91425"/>
                </a:tc>
                <a:tc>
                  <a:txBody>
                    <a:bodyPr/>
                    <a:lstStyle/>
                    <a:p>
                      <a:pPr indent="0" lvl="0" marL="0" rtl="0" algn="ctr">
                        <a:spcBef>
                          <a:spcPts val="0"/>
                        </a:spcBef>
                        <a:spcAft>
                          <a:spcPts val="0"/>
                        </a:spcAft>
                        <a:buNone/>
                      </a:pPr>
                      <a:r>
                        <a:rPr lang="en-GB" sz="1500">
                          <a:latin typeface="Lato"/>
                          <a:ea typeface="Lato"/>
                          <a:cs typeface="Lato"/>
                          <a:sym typeface="Lato"/>
                        </a:rPr>
                        <a:t>1</a:t>
                      </a:r>
                      <a:endParaRPr sz="1500">
                        <a:latin typeface="Lato"/>
                        <a:ea typeface="Lato"/>
                        <a:cs typeface="Lato"/>
                        <a:sym typeface="Lato"/>
                      </a:endParaRPr>
                    </a:p>
                  </a:txBody>
                  <a:tcPr marT="91425" marB="91425" marR="91425" marL="91425"/>
                </a:tc>
                <a:tc>
                  <a:txBody>
                    <a:bodyPr/>
                    <a:lstStyle/>
                    <a:p>
                      <a:pPr indent="0" lvl="0" marL="0" rtl="0" algn="ctr">
                        <a:spcBef>
                          <a:spcPts val="0"/>
                        </a:spcBef>
                        <a:spcAft>
                          <a:spcPts val="0"/>
                        </a:spcAft>
                        <a:buNone/>
                      </a:pPr>
                      <a:r>
                        <a:rPr lang="en-GB" sz="1500">
                          <a:latin typeface="Lato"/>
                          <a:ea typeface="Lato"/>
                          <a:cs typeface="Lato"/>
                          <a:sym typeface="Lato"/>
                        </a:rPr>
                        <a:t>RM15,000</a:t>
                      </a:r>
                      <a:endParaRPr sz="1500">
                        <a:latin typeface="Lato"/>
                        <a:ea typeface="Lato"/>
                        <a:cs typeface="Lato"/>
                        <a:sym typeface="Lato"/>
                      </a:endParaRPr>
                    </a:p>
                  </a:txBody>
                  <a:tcPr marT="91425" marB="91425" marR="91425" marL="91425"/>
                </a:tc>
              </a:tr>
              <a:tr h="510075">
                <a:tc>
                  <a:txBody>
                    <a:bodyPr/>
                    <a:lstStyle/>
                    <a:p>
                      <a:pPr indent="0" lvl="0" marL="0" rtl="0" algn="l">
                        <a:spcBef>
                          <a:spcPts val="0"/>
                        </a:spcBef>
                        <a:spcAft>
                          <a:spcPts val="0"/>
                        </a:spcAft>
                        <a:buNone/>
                      </a:pPr>
                      <a:r>
                        <a:rPr lang="en-GB" sz="1500">
                          <a:latin typeface="Lato"/>
                          <a:ea typeface="Lato"/>
                          <a:cs typeface="Lato"/>
                          <a:sym typeface="Lato"/>
                        </a:rPr>
                        <a:t>GREEN</a:t>
                      </a:r>
                      <a:endParaRPr sz="1500">
                        <a:latin typeface="Lato"/>
                        <a:ea typeface="Lato"/>
                        <a:cs typeface="Lato"/>
                        <a:sym typeface="Lato"/>
                      </a:endParaRPr>
                    </a:p>
                  </a:txBody>
                  <a:tcPr marT="91425" marB="91425" marR="91425" marL="91425"/>
                </a:tc>
                <a:tc>
                  <a:txBody>
                    <a:bodyPr/>
                    <a:lstStyle/>
                    <a:p>
                      <a:pPr indent="0" lvl="0" marL="0" rtl="0" algn="ctr">
                        <a:spcBef>
                          <a:spcPts val="0"/>
                        </a:spcBef>
                        <a:spcAft>
                          <a:spcPts val="0"/>
                        </a:spcAft>
                        <a:buNone/>
                      </a:pPr>
                      <a:r>
                        <a:rPr lang="en-GB" sz="1500">
                          <a:latin typeface="Lato"/>
                          <a:ea typeface="Lato"/>
                          <a:cs typeface="Lato"/>
                          <a:sym typeface="Lato"/>
                        </a:rPr>
                        <a:t>2</a:t>
                      </a:r>
                      <a:endParaRPr sz="1500">
                        <a:latin typeface="Lato"/>
                        <a:ea typeface="Lato"/>
                        <a:cs typeface="Lato"/>
                        <a:sym typeface="Lato"/>
                      </a:endParaRPr>
                    </a:p>
                  </a:txBody>
                  <a:tcPr marT="91425" marB="91425" marR="91425" marL="91425"/>
                </a:tc>
                <a:tc>
                  <a:txBody>
                    <a:bodyPr/>
                    <a:lstStyle/>
                    <a:p>
                      <a:pPr indent="0" lvl="0" marL="0" rtl="0" algn="ctr">
                        <a:spcBef>
                          <a:spcPts val="0"/>
                        </a:spcBef>
                        <a:spcAft>
                          <a:spcPts val="0"/>
                        </a:spcAft>
                        <a:buNone/>
                      </a:pPr>
                      <a:r>
                        <a:rPr lang="en-GB" sz="1500">
                          <a:latin typeface="Lato"/>
                          <a:ea typeface="Lato"/>
                          <a:cs typeface="Lato"/>
                          <a:sym typeface="Lato"/>
                        </a:rPr>
                        <a:t>RM10,000</a:t>
                      </a:r>
                      <a:endParaRPr sz="1500">
                        <a:latin typeface="Lato"/>
                        <a:ea typeface="Lato"/>
                        <a:cs typeface="Lato"/>
                        <a:sym typeface="Lato"/>
                      </a:endParaRPr>
                    </a:p>
                  </a:txBody>
                  <a:tcPr marT="91425" marB="91425" marR="91425" marL="91425"/>
                </a:tc>
              </a:tr>
              <a:tr h="510075">
                <a:tc>
                  <a:txBody>
                    <a:bodyPr/>
                    <a:lstStyle/>
                    <a:p>
                      <a:pPr indent="0" lvl="0" marL="0" rtl="0" algn="l">
                        <a:spcBef>
                          <a:spcPts val="0"/>
                        </a:spcBef>
                        <a:spcAft>
                          <a:spcPts val="0"/>
                        </a:spcAft>
                        <a:buNone/>
                      </a:pPr>
                      <a:r>
                        <a:rPr lang="en-GB" sz="1500">
                          <a:latin typeface="Lato"/>
                          <a:ea typeface="Lato"/>
                          <a:cs typeface="Lato"/>
                          <a:sym typeface="Lato"/>
                        </a:rPr>
                        <a:t>RED</a:t>
                      </a:r>
                      <a:endParaRPr sz="1500">
                        <a:latin typeface="Lato"/>
                        <a:ea typeface="Lato"/>
                        <a:cs typeface="Lato"/>
                        <a:sym typeface="Lato"/>
                      </a:endParaRPr>
                    </a:p>
                  </a:txBody>
                  <a:tcPr marT="91425" marB="91425" marR="91425" marL="91425"/>
                </a:tc>
                <a:tc>
                  <a:txBody>
                    <a:bodyPr/>
                    <a:lstStyle/>
                    <a:p>
                      <a:pPr indent="0" lvl="0" marL="0" rtl="0" algn="ctr">
                        <a:spcBef>
                          <a:spcPts val="0"/>
                        </a:spcBef>
                        <a:spcAft>
                          <a:spcPts val="0"/>
                        </a:spcAft>
                        <a:buNone/>
                      </a:pPr>
                      <a:r>
                        <a:rPr lang="en-GB" sz="1500">
                          <a:latin typeface="Lato"/>
                          <a:ea typeface="Lato"/>
                          <a:cs typeface="Lato"/>
                          <a:sym typeface="Lato"/>
                        </a:rPr>
                        <a:t>2</a:t>
                      </a:r>
                      <a:endParaRPr sz="1500">
                        <a:latin typeface="Lato"/>
                        <a:ea typeface="Lato"/>
                        <a:cs typeface="Lato"/>
                        <a:sym typeface="Lato"/>
                      </a:endParaRPr>
                    </a:p>
                  </a:txBody>
                  <a:tcPr marT="91425" marB="91425" marR="91425" marL="91425"/>
                </a:tc>
                <a:tc>
                  <a:txBody>
                    <a:bodyPr/>
                    <a:lstStyle/>
                    <a:p>
                      <a:pPr indent="0" lvl="0" marL="0" rtl="0" algn="ctr">
                        <a:spcBef>
                          <a:spcPts val="0"/>
                        </a:spcBef>
                        <a:spcAft>
                          <a:spcPts val="0"/>
                        </a:spcAft>
                        <a:buNone/>
                      </a:pPr>
                      <a:r>
                        <a:rPr lang="en-GB" sz="1500">
                          <a:latin typeface="Lato"/>
                          <a:ea typeface="Lato"/>
                          <a:cs typeface="Lato"/>
                          <a:sym typeface="Lato"/>
                        </a:rPr>
                        <a:t>RM5,000</a:t>
                      </a:r>
                      <a:endParaRPr sz="1500">
                        <a:latin typeface="Lato"/>
                        <a:ea typeface="Lato"/>
                        <a:cs typeface="Lato"/>
                        <a:sym typeface="Lato"/>
                      </a:endParaRPr>
                    </a:p>
                  </a:txBody>
                  <a:tcPr marT="91425" marB="91425" marR="91425" marL="91425"/>
                </a:tc>
              </a:tr>
            </a:tbl>
          </a:graphicData>
        </a:graphic>
      </p:graphicFrame>
      <p:pic>
        <p:nvPicPr>
          <p:cNvPr id="260" name="Google Shape;260;p33"/>
          <p:cNvPicPr preferRelativeResize="0"/>
          <p:nvPr/>
        </p:nvPicPr>
        <p:blipFill>
          <a:blip r:embed="rId3">
            <a:alphaModFix amt="81000"/>
          </a:blip>
          <a:stretch>
            <a:fillRect/>
          </a:stretch>
        </p:blipFill>
        <p:spPr>
          <a:xfrm>
            <a:off x="137100" y="4472375"/>
            <a:ext cx="1289299" cy="515725"/>
          </a:xfrm>
          <a:prstGeom prst="rect">
            <a:avLst/>
          </a:prstGeom>
          <a:noFill/>
          <a:ln>
            <a:noFill/>
          </a:ln>
        </p:spPr>
      </p:pic>
      <p:pic>
        <p:nvPicPr>
          <p:cNvPr id="261" name="Google Shape;261;p33"/>
          <p:cNvPicPr preferRelativeResize="0"/>
          <p:nvPr/>
        </p:nvPicPr>
        <p:blipFill>
          <a:blip r:embed="rId4">
            <a:alphaModFix/>
          </a:blip>
          <a:stretch>
            <a:fillRect/>
          </a:stretch>
        </p:blipFill>
        <p:spPr>
          <a:xfrm>
            <a:off x="5953503" y="691600"/>
            <a:ext cx="2667873" cy="1023901"/>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5" name="Shape 265"/>
        <p:cNvGrpSpPr/>
        <p:nvPr/>
      </p:nvGrpSpPr>
      <p:grpSpPr>
        <a:xfrm>
          <a:off x="0" y="0"/>
          <a:ext cx="0" cy="0"/>
          <a:chOff x="0" y="0"/>
          <a:chExt cx="0" cy="0"/>
        </a:xfrm>
      </p:grpSpPr>
      <p:sp>
        <p:nvSpPr>
          <p:cNvPr id="266" name="Google Shape;266;p34"/>
          <p:cNvSpPr txBox="1"/>
          <p:nvPr>
            <p:ph type="title"/>
          </p:nvPr>
        </p:nvSpPr>
        <p:spPr>
          <a:xfrm>
            <a:off x="311700" y="339925"/>
            <a:ext cx="8520600" cy="1003800"/>
          </a:xfrm>
          <a:prstGeom prst="rect">
            <a:avLst/>
          </a:prstGeom>
          <a:effectLst>
            <a:outerShdw blurRad="57150" rotWithShape="0" algn="bl" dir="5400000" dist="19050">
              <a:srgbClr val="000000">
                <a:alpha val="50000"/>
              </a:srgbClr>
            </a:outerShdw>
          </a:effectLst>
        </p:spPr>
        <p:txBody>
          <a:bodyPr anchorCtr="0" anchor="t" bIns="91425" lIns="91425" spcFirstLastPara="1" rIns="91425" wrap="square" tIns="91425">
            <a:noAutofit/>
          </a:bodyPr>
          <a:lstStyle/>
          <a:p>
            <a:pPr indent="0" lvl="0" marL="0" rtl="0" algn="l">
              <a:spcBef>
                <a:spcPts val="0"/>
              </a:spcBef>
              <a:spcAft>
                <a:spcPts val="0"/>
              </a:spcAft>
              <a:buNone/>
            </a:pPr>
            <a:r>
              <a:rPr b="1" lang="en-GB"/>
              <a:t>SPONSORSHIP: RDC HC22</a:t>
            </a:r>
            <a:endParaRPr b="1"/>
          </a:p>
          <a:p>
            <a:pPr indent="0" lvl="0" marL="0" rtl="0" algn="l">
              <a:spcBef>
                <a:spcPts val="0"/>
              </a:spcBef>
              <a:spcAft>
                <a:spcPts val="0"/>
              </a:spcAft>
              <a:buNone/>
            </a:pPr>
            <a:r>
              <a:rPr lang="en-GB" sz="2400"/>
              <a:t>SPONSORSHIP BENEFITS</a:t>
            </a:r>
            <a:endParaRPr sz="2400"/>
          </a:p>
        </p:txBody>
      </p:sp>
      <p:graphicFrame>
        <p:nvGraphicFramePr>
          <p:cNvPr id="267" name="Google Shape;267;p34"/>
          <p:cNvGraphicFramePr/>
          <p:nvPr/>
        </p:nvGraphicFramePr>
        <p:xfrm>
          <a:off x="1346838" y="1485050"/>
          <a:ext cx="3000000" cy="3000000"/>
        </p:xfrm>
        <a:graphic>
          <a:graphicData uri="http://schemas.openxmlformats.org/drawingml/2006/table">
            <a:tbl>
              <a:tblPr>
                <a:noFill/>
                <a:tableStyleId>{5B78E064-0A24-43FA-854A-CDF9233ABF28}</a:tableStyleId>
              </a:tblPr>
              <a:tblGrid>
                <a:gridCol w="3065700"/>
                <a:gridCol w="1171125"/>
                <a:gridCol w="1154950"/>
                <a:gridCol w="1058525"/>
              </a:tblGrid>
              <a:tr h="609575">
                <a:tc>
                  <a:txBody>
                    <a:bodyPr/>
                    <a:lstStyle/>
                    <a:p>
                      <a:pPr indent="0" lvl="0" marL="0" rtl="0" algn="ctr">
                        <a:lnSpc>
                          <a:spcPct val="150000"/>
                        </a:lnSpc>
                        <a:spcBef>
                          <a:spcPts val="0"/>
                        </a:spcBef>
                        <a:spcAft>
                          <a:spcPts val="0"/>
                        </a:spcAft>
                        <a:buNone/>
                      </a:pPr>
                      <a:r>
                        <a:rPr b="1" lang="en-GB" sz="1500">
                          <a:latin typeface="Lato"/>
                          <a:ea typeface="Lato"/>
                          <a:cs typeface="Lato"/>
                          <a:sym typeface="Lato"/>
                        </a:rPr>
                        <a:t>BENEFITS</a:t>
                      </a:r>
                      <a:endParaRPr b="1" sz="1500">
                        <a:latin typeface="Lato"/>
                        <a:ea typeface="Lato"/>
                        <a:cs typeface="Lato"/>
                        <a:sym typeface="Lato"/>
                      </a:endParaRPr>
                    </a:p>
                  </a:txBody>
                  <a:tcPr marT="91425" marB="91425" marR="91425" marL="91425"/>
                </a:tc>
                <a:tc>
                  <a:txBody>
                    <a:bodyPr/>
                    <a:lstStyle/>
                    <a:p>
                      <a:pPr indent="0" lvl="0" marL="0" rtl="0" algn="ctr">
                        <a:spcBef>
                          <a:spcPts val="0"/>
                        </a:spcBef>
                        <a:spcAft>
                          <a:spcPts val="0"/>
                        </a:spcAft>
                        <a:buNone/>
                      </a:pPr>
                      <a:r>
                        <a:rPr lang="en-GB" sz="1500">
                          <a:latin typeface="Lato Black"/>
                          <a:ea typeface="Lato Black"/>
                          <a:cs typeface="Lato Black"/>
                          <a:sym typeface="Lato Black"/>
                        </a:rPr>
                        <a:t>BLUE</a:t>
                      </a:r>
                      <a:endParaRPr sz="1500">
                        <a:latin typeface="Lato Black"/>
                        <a:ea typeface="Lato Black"/>
                        <a:cs typeface="Lato Black"/>
                        <a:sym typeface="Lato Black"/>
                      </a:endParaRPr>
                    </a:p>
                    <a:p>
                      <a:pPr indent="0" lvl="0" marL="0" rtl="0" algn="ctr">
                        <a:spcBef>
                          <a:spcPts val="0"/>
                        </a:spcBef>
                        <a:spcAft>
                          <a:spcPts val="0"/>
                        </a:spcAft>
                        <a:buNone/>
                      </a:pPr>
                      <a:r>
                        <a:rPr lang="en-GB" sz="1500">
                          <a:latin typeface="Lato"/>
                          <a:ea typeface="Lato"/>
                          <a:cs typeface="Lato"/>
                          <a:sym typeface="Lato"/>
                        </a:rPr>
                        <a:t>15,000</a:t>
                      </a:r>
                      <a:endParaRPr sz="1500">
                        <a:latin typeface="Lato"/>
                        <a:ea typeface="Lato"/>
                        <a:cs typeface="Lato"/>
                        <a:sym typeface="Lato"/>
                      </a:endParaRPr>
                    </a:p>
                  </a:txBody>
                  <a:tcPr marT="91425" marB="91425" marR="91425" marL="91425"/>
                </a:tc>
                <a:tc>
                  <a:txBody>
                    <a:bodyPr/>
                    <a:lstStyle/>
                    <a:p>
                      <a:pPr indent="0" lvl="0" marL="0" rtl="0" algn="ctr">
                        <a:spcBef>
                          <a:spcPts val="0"/>
                        </a:spcBef>
                        <a:spcAft>
                          <a:spcPts val="0"/>
                        </a:spcAft>
                        <a:buNone/>
                      </a:pPr>
                      <a:r>
                        <a:rPr lang="en-GB" sz="1500">
                          <a:latin typeface="Lato Black"/>
                          <a:ea typeface="Lato Black"/>
                          <a:cs typeface="Lato Black"/>
                          <a:sym typeface="Lato Black"/>
                        </a:rPr>
                        <a:t>GREEN</a:t>
                      </a:r>
                      <a:endParaRPr sz="1500">
                        <a:latin typeface="Lato Black"/>
                        <a:ea typeface="Lato Black"/>
                        <a:cs typeface="Lato Black"/>
                        <a:sym typeface="Lato Black"/>
                      </a:endParaRPr>
                    </a:p>
                    <a:p>
                      <a:pPr indent="0" lvl="0" marL="0" rtl="0" algn="ctr">
                        <a:spcBef>
                          <a:spcPts val="0"/>
                        </a:spcBef>
                        <a:spcAft>
                          <a:spcPts val="0"/>
                        </a:spcAft>
                        <a:buNone/>
                      </a:pPr>
                      <a:r>
                        <a:rPr lang="en-GB" sz="1500">
                          <a:latin typeface="Lato"/>
                          <a:ea typeface="Lato"/>
                          <a:cs typeface="Lato"/>
                          <a:sym typeface="Lato"/>
                        </a:rPr>
                        <a:t>10,000</a:t>
                      </a:r>
                      <a:endParaRPr sz="1500">
                        <a:latin typeface="Lato"/>
                        <a:ea typeface="Lato"/>
                        <a:cs typeface="Lato"/>
                        <a:sym typeface="Lato"/>
                      </a:endParaRPr>
                    </a:p>
                  </a:txBody>
                  <a:tcPr marT="91425" marB="91425" marR="91425" marL="91425"/>
                </a:tc>
                <a:tc>
                  <a:txBody>
                    <a:bodyPr/>
                    <a:lstStyle/>
                    <a:p>
                      <a:pPr indent="0" lvl="0" marL="0" rtl="0" algn="ctr">
                        <a:spcBef>
                          <a:spcPts val="0"/>
                        </a:spcBef>
                        <a:spcAft>
                          <a:spcPts val="0"/>
                        </a:spcAft>
                        <a:buNone/>
                      </a:pPr>
                      <a:r>
                        <a:rPr lang="en-GB" sz="1500">
                          <a:latin typeface="Lato Black"/>
                          <a:ea typeface="Lato Black"/>
                          <a:cs typeface="Lato Black"/>
                          <a:sym typeface="Lato Black"/>
                        </a:rPr>
                        <a:t>RED</a:t>
                      </a:r>
                      <a:endParaRPr sz="1500">
                        <a:latin typeface="Lato Black"/>
                        <a:ea typeface="Lato Black"/>
                        <a:cs typeface="Lato Black"/>
                        <a:sym typeface="Lato Black"/>
                      </a:endParaRPr>
                    </a:p>
                    <a:p>
                      <a:pPr indent="0" lvl="0" marL="0" rtl="0" algn="ctr">
                        <a:spcBef>
                          <a:spcPts val="0"/>
                        </a:spcBef>
                        <a:spcAft>
                          <a:spcPts val="0"/>
                        </a:spcAft>
                        <a:buNone/>
                      </a:pPr>
                      <a:r>
                        <a:rPr lang="en-GB" sz="1500">
                          <a:latin typeface="Lato"/>
                          <a:ea typeface="Lato"/>
                          <a:cs typeface="Lato"/>
                          <a:sym typeface="Lato"/>
                        </a:rPr>
                        <a:t>5,000</a:t>
                      </a:r>
                      <a:endParaRPr sz="1500">
                        <a:latin typeface="Lato"/>
                        <a:ea typeface="Lato"/>
                        <a:cs typeface="Lato"/>
                        <a:sym typeface="Lato"/>
                      </a:endParaRPr>
                    </a:p>
                  </a:txBody>
                  <a:tcPr marT="91425" marB="91425" marR="91425" marL="91425"/>
                </a:tc>
              </a:tr>
              <a:tr h="396200">
                <a:tc>
                  <a:txBody>
                    <a:bodyPr/>
                    <a:lstStyle/>
                    <a:p>
                      <a:pPr indent="0" lvl="0" marL="0" rtl="0" algn="l">
                        <a:lnSpc>
                          <a:spcPct val="115000"/>
                        </a:lnSpc>
                        <a:spcBef>
                          <a:spcPts val="0"/>
                        </a:spcBef>
                        <a:spcAft>
                          <a:spcPts val="0"/>
                        </a:spcAft>
                        <a:buNone/>
                      </a:pPr>
                      <a:r>
                        <a:rPr lang="en-GB" sz="1500">
                          <a:solidFill>
                            <a:schemeClr val="dk1"/>
                          </a:solidFill>
                          <a:latin typeface="Lato Black"/>
                          <a:ea typeface="Lato Black"/>
                          <a:cs typeface="Lato Black"/>
                          <a:sym typeface="Lato Black"/>
                        </a:rPr>
                        <a:t>Branding Exposure</a:t>
                      </a:r>
                      <a:endParaRPr sz="1500">
                        <a:latin typeface="Lato Black"/>
                        <a:ea typeface="Lato Black"/>
                        <a:cs typeface="Lato Black"/>
                        <a:sym typeface="Lato Black"/>
                      </a:endParaRPr>
                    </a:p>
                  </a:txBody>
                  <a:tcPr marT="91425" marB="91425" marR="91425" marL="91425"/>
                </a:tc>
                <a:tc>
                  <a:txBody>
                    <a:bodyPr/>
                    <a:lstStyle/>
                    <a:p>
                      <a:pPr indent="0" lvl="0" marL="0" rtl="0" algn="ctr">
                        <a:spcBef>
                          <a:spcPts val="0"/>
                        </a:spcBef>
                        <a:spcAft>
                          <a:spcPts val="0"/>
                        </a:spcAft>
                        <a:buNone/>
                      </a:pPr>
                      <a:r>
                        <a:t/>
                      </a:r>
                      <a:endParaRPr sz="1500">
                        <a:latin typeface="Lato"/>
                        <a:ea typeface="Lato"/>
                        <a:cs typeface="Lato"/>
                        <a:sym typeface="Lato"/>
                      </a:endParaRPr>
                    </a:p>
                  </a:txBody>
                  <a:tcPr marT="91425" marB="91425" marR="91425" marL="91425"/>
                </a:tc>
                <a:tc>
                  <a:txBody>
                    <a:bodyPr/>
                    <a:lstStyle/>
                    <a:p>
                      <a:pPr indent="0" lvl="0" marL="0" rtl="0" algn="ctr">
                        <a:spcBef>
                          <a:spcPts val="0"/>
                        </a:spcBef>
                        <a:spcAft>
                          <a:spcPts val="0"/>
                        </a:spcAft>
                        <a:buNone/>
                      </a:pPr>
                      <a:r>
                        <a:t/>
                      </a:r>
                      <a:endParaRPr sz="1500">
                        <a:latin typeface="Lato"/>
                        <a:ea typeface="Lato"/>
                        <a:cs typeface="Lato"/>
                        <a:sym typeface="Lato"/>
                      </a:endParaRPr>
                    </a:p>
                  </a:txBody>
                  <a:tcPr marT="91425" marB="91425" marR="91425" marL="91425"/>
                </a:tc>
                <a:tc>
                  <a:txBody>
                    <a:bodyPr/>
                    <a:lstStyle/>
                    <a:p>
                      <a:pPr indent="0" lvl="0" marL="0" rtl="0" algn="ctr">
                        <a:spcBef>
                          <a:spcPts val="0"/>
                        </a:spcBef>
                        <a:spcAft>
                          <a:spcPts val="0"/>
                        </a:spcAft>
                        <a:buNone/>
                      </a:pPr>
                      <a:r>
                        <a:t/>
                      </a:r>
                      <a:endParaRPr sz="1500">
                        <a:latin typeface="Lato"/>
                        <a:ea typeface="Lato"/>
                        <a:cs typeface="Lato"/>
                        <a:sym typeface="Lato"/>
                      </a:endParaRPr>
                    </a:p>
                  </a:txBody>
                  <a:tcPr marT="91425" marB="91425" marR="91425" marL="91425"/>
                </a:tc>
              </a:tr>
              <a:tr h="608800">
                <a:tc>
                  <a:txBody>
                    <a:bodyPr/>
                    <a:lstStyle/>
                    <a:p>
                      <a:pPr indent="-323850" lvl="0" marL="457200" rtl="0" algn="l">
                        <a:lnSpc>
                          <a:spcPct val="115000"/>
                        </a:lnSpc>
                        <a:spcBef>
                          <a:spcPts val="0"/>
                        </a:spcBef>
                        <a:spcAft>
                          <a:spcPts val="0"/>
                        </a:spcAft>
                        <a:buClr>
                          <a:schemeClr val="dk1"/>
                        </a:buClr>
                        <a:buSzPts val="1500"/>
                        <a:buFont typeface="Lato"/>
                        <a:buChar char="●"/>
                      </a:pPr>
                      <a:r>
                        <a:rPr lang="en-GB" sz="1500">
                          <a:solidFill>
                            <a:schemeClr val="dk1"/>
                          </a:solidFill>
                          <a:latin typeface="Lato"/>
                          <a:ea typeface="Lato"/>
                          <a:cs typeface="Lato"/>
                          <a:sym typeface="Lato"/>
                        </a:rPr>
                        <a:t>Co-Branded Logo With</a:t>
                      </a:r>
                      <a:endParaRPr sz="1500">
                        <a:solidFill>
                          <a:schemeClr val="dk1"/>
                        </a:solidFill>
                        <a:latin typeface="Lato"/>
                        <a:ea typeface="Lato"/>
                        <a:cs typeface="Lato"/>
                        <a:sym typeface="Lato"/>
                      </a:endParaRPr>
                    </a:p>
                    <a:p>
                      <a:pPr indent="0" lvl="0" marL="457200" rtl="0" algn="l">
                        <a:lnSpc>
                          <a:spcPct val="115000"/>
                        </a:lnSpc>
                        <a:spcBef>
                          <a:spcPts val="0"/>
                        </a:spcBef>
                        <a:spcAft>
                          <a:spcPts val="0"/>
                        </a:spcAft>
                        <a:buNone/>
                      </a:pPr>
                      <a:r>
                        <a:rPr lang="en-GB" sz="1500">
                          <a:solidFill>
                            <a:schemeClr val="dk1"/>
                          </a:solidFill>
                          <a:latin typeface="Lato"/>
                          <a:ea typeface="Lato"/>
                          <a:cs typeface="Lato"/>
                          <a:sym typeface="Lato"/>
                        </a:rPr>
                        <a:t>RDC HC22 Logo</a:t>
                      </a:r>
                      <a:endParaRPr sz="1500">
                        <a:latin typeface="Lato"/>
                        <a:ea typeface="Lato"/>
                        <a:cs typeface="Lato"/>
                        <a:sym typeface="Lato"/>
                      </a:endParaRPr>
                    </a:p>
                  </a:txBody>
                  <a:tcPr marT="91425" marB="91425" marR="91425" marL="91425"/>
                </a:tc>
                <a:tc>
                  <a:txBody>
                    <a:bodyPr/>
                    <a:lstStyle/>
                    <a:p>
                      <a:pPr indent="0" lvl="0" marL="0" rtl="0" algn="ctr">
                        <a:spcBef>
                          <a:spcPts val="1000"/>
                        </a:spcBef>
                        <a:spcAft>
                          <a:spcPts val="0"/>
                        </a:spcAft>
                        <a:buNone/>
                      </a:pPr>
                      <a:r>
                        <a:rPr b="1" lang="en-GB" sz="1500">
                          <a:latin typeface="Lato"/>
                          <a:ea typeface="Lato"/>
                          <a:cs typeface="Lato"/>
                          <a:sym typeface="Lato"/>
                        </a:rPr>
                        <a:t>x</a:t>
                      </a:r>
                      <a:endParaRPr b="1" sz="1500">
                        <a:latin typeface="Lato"/>
                        <a:ea typeface="Lato"/>
                        <a:cs typeface="Lato"/>
                        <a:sym typeface="Lato"/>
                      </a:endParaRPr>
                    </a:p>
                  </a:txBody>
                  <a:tcPr marT="91425" marB="91425" marR="91425" marL="91425"/>
                </a:tc>
                <a:tc>
                  <a:txBody>
                    <a:bodyPr/>
                    <a:lstStyle/>
                    <a:p>
                      <a:pPr indent="0" lvl="0" marL="0" rtl="0" algn="ctr">
                        <a:spcBef>
                          <a:spcPts val="1000"/>
                        </a:spcBef>
                        <a:spcAft>
                          <a:spcPts val="0"/>
                        </a:spcAft>
                        <a:buNone/>
                      </a:pPr>
                      <a:r>
                        <a:rPr b="1" lang="en-GB" sz="1500">
                          <a:latin typeface="Lato"/>
                          <a:ea typeface="Lato"/>
                          <a:cs typeface="Lato"/>
                          <a:sym typeface="Lato"/>
                        </a:rPr>
                        <a:t>x</a:t>
                      </a:r>
                      <a:endParaRPr b="1" sz="1500">
                        <a:latin typeface="Lato"/>
                        <a:ea typeface="Lato"/>
                        <a:cs typeface="Lato"/>
                        <a:sym typeface="Lato"/>
                      </a:endParaRPr>
                    </a:p>
                  </a:txBody>
                  <a:tcPr marT="91425" marB="91425" marR="91425" marL="91425"/>
                </a:tc>
                <a:tc>
                  <a:txBody>
                    <a:bodyPr/>
                    <a:lstStyle/>
                    <a:p>
                      <a:pPr indent="0" lvl="0" marL="0" rtl="0" algn="ctr">
                        <a:spcBef>
                          <a:spcPts val="0"/>
                        </a:spcBef>
                        <a:spcAft>
                          <a:spcPts val="0"/>
                        </a:spcAft>
                        <a:buNone/>
                      </a:pPr>
                      <a:r>
                        <a:t/>
                      </a:r>
                      <a:endParaRPr b="1" sz="1500">
                        <a:latin typeface="Lato"/>
                        <a:ea typeface="Lato"/>
                        <a:cs typeface="Lato"/>
                        <a:sym typeface="Lato"/>
                      </a:endParaRPr>
                    </a:p>
                  </a:txBody>
                  <a:tcPr marT="91425" marB="91425" marR="91425" marL="91425"/>
                </a:tc>
              </a:tr>
            </a:tbl>
          </a:graphicData>
        </a:graphic>
      </p:graphicFrame>
      <p:pic>
        <p:nvPicPr>
          <p:cNvPr id="268" name="Google Shape;268;p34"/>
          <p:cNvPicPr preferRelativeResize="0"/>
          <p:nvPr/>
        </p:nvPicPr>
        <p:blipFill>
          <a:blip r:embed="rId3">
            <a:alphaModFix amt="81000"/>
          </a:blip>
          <a:stretch>
            <a:fillRect/>
          </a:stretch>
        </p:blipFill>
        <p:spPr>
          <a:xfrm>
            <a:off x="137100" y="4472375"/>
            <a:ext cx="1289299" cy="515725"/>
          </a:xfrm>
          <a:prstGeom prst="rect">
            <a:avLst/>
          </a:prstGeom>
          <a:noFill/>
          <a:ln>
            <a:noFill/>
          </a:ln>
        </p:spPr>
      </p:pic>
      <p:graphicFrame>
        <p:nvGraphicFramePr>
          <p:cNvPr id="269" name="Google Shape;269;p34"/>
          <p:cNvGraphicFramePr/>
          <p:nvPr/>
        </p:nvGraphicFramePr>
        <p:xfrm>
          <a:off x="1346838" y="3210900"/>
          <a:ext cx="3000000" cy="3000000"/>
        </p:xfrm>
        <a:graphic>
          <a:graphicData uri="http://schemas.openxmlformats.org/drawingml/2006/table">
            <a:tbl>
              <a:tblPr>
                <a:noFill/>
                <a:tableStyleId>{5B78E064-0A24-43FA-854A-CDF9233ABF28}</a:tableStyleId>
              </a:tblPr>
              <a:tblGrid>
                <a:gridCol w="3065700"/>
                <a:gridCol w="1171125"/>
                <a:gridCol w="1154950"/>
                <a:gridCol w="1058525"/>
              </a:tblGrid>
              <a:tr h="396200">
                <a:tc>
                  <a:txBody>
                    <a:bodyPr/>
                    <a:lstStyle/>
                    <a:p>
                      <a:pPr indent="0" lvl="0" marL="0" rtl="0" algn="l">
                        <a:spcBef>
                          <a:spcPts val="0"/>
                        </a:spcBef>
                        <a:spcAft>
                          <a:spcPts val="0"/>
                        </a:spcAft>
                        <a:buNone/>
                      </a:pPr>
                      <a:r>
                        <a:rPr lang="en-GB" sz="1500">
                          <a:latin typeface="Lato Black"/>
                          <a:ea typeface="Lato Black"/>
                          <a:cs typeface="Lato Black"/>
                          <a:sym typeface="Lato Black"/>
                        </a:rPr>
                        <a:t>Access</a:t>
                      </a:r>
                      <a:endParaRPr sz="1500">
                        <a:latin typeface="Lato Black"/>
                        <a:ea typeface="Lato Black"/>
                        <a:cs typeface="Lato Black"/>
                        <a:sym typeface="Lato Black"/>
                      </a:endParaRPr>
                    </a:p>
                  </a:txBody>
                  <a:tcPr marT="91425" marB="91425" marR="91425" marL="91425"/>
                </a:tc>
                <a:tc>
                  <a:txBody>
                    <a:bodyPr/>
                    <a:lstStyle/>
                    <a:p>
                      <a:pPr indent="0" lvl="0" marL="0" rtl="0" algn="ctr">
                        <a:spcBef>
                          <a:spcPts val="0"/>
                        </a:spcBef>
                        <a:spcAft>
                          <a:spcPts val="0"/>
                        </a:spcAft>
                        <a:buNone/>
                      </a:pPr>
                      <a:r>
                        <a:t/>
                      </a:r>
                      <a:endParaRPr b="1" sz="1500">
                        <a:latin typeface="Lato"/>
                        <a:ea typeface="Lato"/>
                        <a:cs typeface="Lato"/>
                        <a:sym typeface="Lato"/>
                      </a:endParaRPr>
                    </a:p>
                  </a:txBody>
                  <a:tcPr marT="91425" marB="91425" marR="91425" marL="91425"/>
                </a:tc>
                <a:tc>
                  <a:txBody>
                    <a:bodyPr/>
                    <a:lstStyle/>
                    <a:p>
                      <a:pPr indent="0" lvl="0" marL="0" rtl="0" algn="ctr">
                        <a:spcBef>
                          <a:spcPts val="0"/>
                        </a:spcBef>
                        <a:spcAft>
                          <a:spcPts val="0"/>
                        </a:spcAft>
                        <a:buNone/>
                      </a:pPr>
                      <a:r>
                        <a:t/>
                      </a:r>
                      <a:endParaRPr b="1" sz="1500">
                        <a:latin typeface="Lato"/>
                        <a:ea typeface="Lato"/>
                        <a:cs typeface="Lato"/>
                        <a:sym typeface="Lato"/>
                      </a:endParaRPr>
                    </a:p>
                  </a:txBody>
                  <a:tcPr marT="91425" marB="91425" marR="91425" marL="91425"/>
                </a:tc>
                <a:tc>
                  <a:txBody>
                    <a:bodyPr/>
                    <a:lstStyle/>
                    <a:p>
                      <a:pPr indent="0" lvl="0" marL="0" rtl="0" algn="ctr">
                        <a:spcBef>
                          <a:spcPts val="0"/>
                        </a:spcBef>
                        <a:spcAft>
                          <a:spcPts val="0"/>
                        </a:spcAft>
                        <a:buNone/>
                      </a:pPr>
                      <a:r>
                        <a:t/>
                      </a:r>
                      <a:endParaRPr b="1" sz="1500">
                        <a:latin typeface="Lato"/>
                        <a:ea typeface="Lato"/>
                        <a:cs typeface="Lato"/>
                        <a:sym typeface="Lato"/>
                      </a:endParaRPr>
                    </a:p>
                  </a:txBody>
                  <a:tcPr marT="91425" marB="91425" marR="91425" marL="91425"/>
                </a:tc>
              </a:tr>
              <a:tr h="396200">
                <a:tc>
                  <a:txBody>
                    <a:bodyPr/>
                    <a:lstStyle/>
                    <a:p>
                      <a:pPr indent="-323850" lvl="0" marL="457200" rtl="0" algn="l">
                        <a:spcBef>
                          <a:spcPts val="0"/>
                        </a:spcBef>
                        <a:spcAft>
                          <a:spcPts val="0"/>
                        </a:spcAft>
                        <a:buSzPts val="1500"/>
                        <a:buFont typeface="Lato"/>
                        <a:buChar char="●"/>
                      </a:pPr>
                      <a:r>
                        <a:rPr lang="en-GB" sz="1500">
                          <a:latin typeface="Lato"/>
                          <a:ea typeface="Lato"/>
                          <a:cs typeface="Lato"/>
                          <a:sym typeface="Lato"/>
                        </a:rPr>
                        <a:t> HC Conference Passes </a:t>
                      </a:r>
                      <a:endParaRPr sz="1500">
                        <a:latin typeface="Lato"/>
                        <a:ea typeface="Lato"/>
                        <a:cs typeface="Lato"/>
                        <a:sym typeface="Lato"/>
                      </a:endParaRPr>
                    </a:p>
                  </a:txBody>
                  <a:tcPr marT="91425" marB="91425" marR="91425" marL="91425"/>
                </a:tc>
                <a:tc>
                  <a:txBody>
                    <a:bodyPr/>
                    <a:lstStyle/>
                    <a:p>
                      <a:pPr indent="0" lvl="0" marL="0" rtl="0" algn="ctr">
                        <a:spcBef>
                          <a:spcPts val="0"/>
                        </a:spcBef>
                        <a:spcAft>
                          <a:spcPts val="0"/>
                        </a:spcAft>
                        <a:buNone/>
                      </a:pPr>
                      <a:r>
                        <a:rPr b="1" lang="en-GB" sz="1500">
                          <a:latin typeface="Lato"/>
                          <a:ea typeface="Lato"/>
                          <a:cs typeface="Lato"/>
                          <a:sym typeface="Lato"/>
                        </a:rPr>
                        <a:t>2</a:t>
                      </a:r>
                      <a:endParaRPr b="1" sz="1500">
                        <a:latin typeface="Lato"/>
                        <a:ea typeface="Lato"/>
                        <a:cs typeface="Lato"/>
                        <a:sym typeface="Lato"/>
                      </a:endParaRPr>
                    </a:p>
                  </a:txBody>
                  <a:tcPr marT="91425" marB="91425" marR="91425" marL="91425"/>
                </a:tc>
                <a:tc>
                  <a:txBody>
                    <a:bodyPr/>
                    <a:lstStyle/>
                    <a:p>
                      <a:pPr indent="0" lvl="0" marL="0" rtl="0" algn="ctr">
                        <a:spcBef>
                          <a:spcPts val="0"/>
                        </a:spcBef>
                        <a:spcAft>
                          <a:spcPts val="0"/>
                        </a:spcAft>
                        <a:buNone/>
                      </a:pPr>
                      <a:r>
                        <a:rPr b="1" lang="en-GB" sz="1500">
                          <a:latin typeface="Lato"/>
                          <a:ea typeface="Lato"/>
                          <a:cs typeface="Lato"/>
                          <a:sym typeface="Lato"/>
                        </a:rPr>
                        <a:t>2</a:t>
                      </a:r>
                      <a:endParaRPr b="1" sz="1500">
                        <a:latin typeface="Lato"/>
                        <a:ea typeface="Lato"/>
                        <a:cs typeface="Lato"/>
                        <a:sym typeface="Lato"/>
                      </a:endParaRPr>
                    </a:p>
                  </a:txBody>
                  <a:tcPr marT="91425" marB="91425" marR="91425" marL="91425"/>
                </a:tc>
                <a:tc>
                  <a:txBody>
                    <a:bodyPr/>
                    <a:lstStyle/>
                    <a:p>
                      <a:pPr indent="0" lvl="0" marL="0" rtl="0" algn="ctr">
                        <a:spcBef>
                          <a:spcPts val="0"/>
                        </a:spcBef>
                        <a:spcAft>
                          <a:spcPts val="0"/>
                        </a:spcAft>
                        <a:buNone/>
                      </a:pPr>
                      <a:r>
                        <a:rPr b="1" lang="en-GB" sz="1500">
                          <a:latin typeface="Lato"/>
                          <a:ea typeface="Lato"/>
                          <a:cs typeface="Lato"/>
                          <a:sym typeface="Lato"/>
                        </a:rPr>
                        <a:t>2</a:t>
                      </a:r>
                      <a:endParaRPr b="1" sz="1500">
                        <a:latin typeface="Lato"/>
                        <a:ea typeface="Lato"/>
                        <a:cs typeface="Lato"/>
                        <a:sym typeface="Lato"/>
                      </a:endParaRPr>
                    </a:p>
                  </a:txBody>
                  <a:tcPr marT="91425" marB="91425" marR="91425" marL="91425"/>
                </a:tc>
              </a:tr>
              <a:tr h="396200">
                <a:tc>
                  <a:txBody>
                    <a:bodyPr/>
                    <a:lstStyle/>
                    <a:p>
                      <a:pPr indent="-323850" lvl="0" marL="457200" rtl="0" algn="l">
                        <a:spcBef>
                          <a:spcPts val="0"/>
                        </a:spcBef>
                        <a:spcAft>
                          <a:spcPts val="0"/>
                        </a:spcAft>
                        <a:buSzPts val="1500"/>
                        <a:buFont typeface="Lato"/>
                        <a:buChar char="●"/>
                      </a:pPr>
                      <a:r>
                        <a:rPr lang="en-GB" sz="1500">
                          <a:latin typeface="Lato"/>
                          <a:ea typeface="Lato"/>
                          <a:cs typeface="Lato"/>
                          <a:sym typeface="Lato"/>
                        </a:rPr>
                        <a:t>RDC Summit  Dinner Passes</a:t>
                      </a:r>
                      <a:endParaRPr sz="1500">
                        <a:latin typeface="Lato"/>
                        <a:ea typeface="Lato"/>
                        <a:cs typeface="Lato"/>
                        <a:sym typeface="Lato"/>
                      </a:endParaRPr>
                    </a:p>
                  </a:txBody>
                  <a:tcPr marT="91425" marB="91425" marR="91425" marL="91425"/>
                </a:tc>
                <a:tc>
                  <a:txBody>
                    <a:bodyPr/>
                    <a:lstStyle/>
                    <a:p>
                      <a:pPr indent="0" lvl="0" marL="0" rtl="0" algn="ctr">
                        <a:spcBef>
                          <a:spcPts val="0"/>
                        </a:spcBef>
                        <a:spcAft>
                          <a:spcPts val="0"/>
                        </a:spcAft>
                        <a:buNone/>
                      </a:pPr>
                      <a:r>
                        <a:rPr b="1" lang="en-GB" sz="1500">
                          <a:latin typeface="Lato"/>
                          <a:ea typeface="Lato"/>
                          <a:cs typeface="Lato"/>
                          <a:sym typeface="Lato"/>
                        </a:rPr>
                        <a:t>3</a:t>
                      </a:r>
                      <a:endParaRPr b="1" sz="1500">
                        <a:latin typeface="Lato"/>
                        <a:ea typeface="Lato"/>
                        <a:cs typeface="Lato"/>
                        <a:sym typeface="Lato"/>
                      </a:endParaRPr>
                    </a:p>
                  </a:txBody>
                  <a:tcPr marT="91425" marB="91425" marR="91425" marL="91425"/>
                </a:tc>
                <a:tc>
                  <a:txBody>
                    <a:bodyPr/>
                    <a:lstStyle/>
                    <a:p>
                      <a:pPr indent="0" lvl="0" marL="0" rtl="0" algn="ctr">
                        <a:spcBef>
                          <a:spcPts val="0"/>
                        </a:spcBef>
                        <a:spcAft>
                          <a:spcPts val="0"/>
                        </a:spcAft>
                        <a:buNone/>
                      </a:pPr>
                      <a:r>
                        <a:rPr b="1" lang="en-GB" sz="1500">
                          <a:latin typeface="Lato"/>
                          <a:ea typeface="Lato"/>
                          <a:cs typeface="Lato"/>
                          <a:sym typeface="Lato"/>
                        </a:rPr>
                        <a:t>2</a:t>
                      </a:r>
                      <a:endParaRPr b="1" sz="1500">
                        <a:latin typeface="Lato"/>
                        <a:ea typeface="Lato"/>
                        <a:cs typeface="Lato"/>
                        <a:sym typeface="Lato"/>
                      </a:endParaRPr>
                    </a:p>
                  </a:txBody>
                  <a:tcPr marT="91425" marB="91425" marR="91425" marL="91425"/>
                </a:tc>
                <a:tc>
                  <a:txBody>
                    <a:bodyPr/>
                    <a:lstStyle/>
                    <a:p>
                      <a:pPr indent="0" lvl="0" marL="0" rtl="0" algn="ctr">
                        <a:spcBef>
                          <a:spcPts val="0"/>
                        </a:spcBef>
                        <a:spcAft>
                          <a:spcPts val="0"/>
                        </a:spcAft>
                        <a:buNone/>
                      </a:pPr>
                      <a:r>
                        <a:rPr b="1" lang="en-GB" sz="1500">
                          <a:latin typeface="Lato"/>
                          <a:ea typeface="Lato"/>
                          <a:cs typeface="Lato"/>
                          <a:sym typeface="Lato"/>
                        </a:rPr>
                        <a:t>1</a:t>
                      </a:r>
                      <a:endParaRPr b="1" sz="1500">
                        <a:latin typeface="Lato"/>
                        <a:ea typeface="Lato"/>
                        <a:cs typeface="Lato"/>
                        <a:sym typeface="Lato"/>
                      </a:endParaRPr>
                    </a:p>
                  </a:txBody>
                  <a:tcPr marT="91425" marB="91425" marR="91425" marL="91425"/>
                </a:tc>
              </a:tr>
            </a:tbl>
          </a:graphicData>
        </a:graphic>
      </p:graphicFrame>
      <p:pic>
        <p:nvPicPr>
          <p:cNvPr id="270" name="Google Shape;270;p34"/>
          <p:cNvPicPr preferRelativeResize="0"/>
          <p:nvPr/>
        </p:nvPicPr>
        <p:blipFill>
          <a:blip r:embed="rId4">
            <a:alphaModFix/>
          </a:blip>
          <a:stretch>
            <a:fillRect/>
          </a:stretch>
        </p:blipFill>
        <p:spPr>
          <a:xfrm>
            <a:off x="5943628" y="329875"/>
            <a:ext cx="2667873" cy="1023901"/>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4" name="Shape 274"/>
        <p:cNvGrpSpPr/>
        <p:nvPr/>
      </p:nvGrpSpPr>
      <p:grpSpPr>
        <a:xfrm>
          <a:off x="0" y="0"/>
          <a:ext cx="0" cy="0"/>
          <a:chOff x="0" y="0"/>
          <a:chExt cx="0" cy="0"/>
        </a:xfrm>
      </p:grpSpPr>
      <p:pic>
        <p:nvPicPr>
          <p:cNvPr id="275" name="Google Shape;275;p35"/>
          <p:cNvPicPr preferRelativeResize="0"/>
          <p:nvPr/>
        </p:nvPicPr>
        <p:blipFill>
          <a:blip r:embed="rId3">
            <a:alphaModFix/>
          </a:blip>
          <a:stretch>
            <a:fillRect/>
          </a:stretch>
        </p:blipFill>
        <p:spPr>
          <a:xfrm>
            <a:off x="6026950" y="1722400"/>
            <a:ext cx="2123400" cy="849350"/>
          </a:xfrm>
          <a:prstGeom prst="rect">
            <a:avLst/>
          </a:prstGeom>
          <a:noFill/>
          <a:ln>
            <a:noFill/>
          </a:ln>
        </p:spPr>
      </p:pic>
      <p:pic>
        <p:nvPicPr>
          <p:cNvPr id="276" name="Google Shape;276;p35"/>
          <p:cNvPicPr preferRelativeResize="0"/>
          <p:nvPr/>
        </p:nvPicPr>
        <p:blipFill>
          <a:blip r:embed="rId4">
            <a:alphaModFix amt="81000"/>
          </a:blip>
          <a:stretch>
            <a:fillRect/>
          </a:stretch>
        </p:blipFill>
        <p:spPr>
          <a:xfrm>
            <a:off x="6444000" y="2571750"/>
            <a:ext cx="1289299" cy="515726"/>
          </a:xfrm>
          <a:prstGeom prst="rect">
            <a:avLst/>
          </a:prstGeom>
          <a:noFill/>
          <a:ln>
            <a:noFill/>
          </a:ln>
        </p:spPr>
      </p:pic>
      <p:sp>
        <p:nvSpPr>
          <p:cNvPr id="277" name="Google Shape;277;p35"/>
          <p:cNvSpPr txBox="1"/>
          <p:nvPr>
            <p:ph type="title"/>
          </p:nvPr>
        </p:nvSpPr>
        <p:spPr>
          <a:xfrm>
            <a:off x="562025" y="1980850"/>
            <a:ext cx="5190900" cy="1003800"/>
          </a:xfrm>
          <a:prstGeom prst="rect">
            <a:avLst/>
          </a:prstGeom>
          <a:effectLst>
            <a:outerShdw blurRad="57150" rotWithShape="0" algn="bl" dir="5400000" dist="19050">
              <a:srgbClr val="000000">
                <a:alpha val="50000"/>
              </a:srgbClr>
            </a:outerShdw>
          </a:effectLst>
        </p:spPr>
        <p:txBody>
          <a:bodyPr anchorCtr="0" anchor="t" bIns="91425" lIns="91425" spcFirstLastPara="1" rIns="91425" wrap="square" tIns="91425">
            <a:noAutofit/>
          </a:bodyPr>
          <a:lstStyle/>
          <a:p>
            <a:pPr indent="0" lvl="0" marL="0" rtl="0" algn="l">
              <a:spcBef>
                <a:spcPts val="0"/>
              </a:spcBef>
              <a:spcAft>
                <a:spcPts val="0"/>
              </a:spcAft>
              <a:buNone/>
            </a:pPr>
            <a:r>
              <a:rPr b="1" lang="en-GB"/>
              <a:t>SPONSORSHIP: RDCBIZ22</a:t>
            </a:r>
            <a:endParaRPr b="1"/>
          </a:p>
          <a:p>
            <a:pPr indent="0" lvl="0" marL="0" rtl="0" algn="l">
              <a:spcBef>
                <a:spcPts val="0"/>
              </a:spcBef>
              <a:spcAft>
                <a:spcPts val="0"/>
              </a:spcAft>
              <a:buNone/>
            </a:pPr>
            <a:r>
              <a:rPr lang="en-GB"/>
              <a:t>SPONSORSHIP BENEFITS</a:t>
            </a:r>
            <a:endParaRP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1" name="Shape 281"/>
        <p:cNvGrpSpPr/>
        <p:nvPr/>
      </p:nvGrpSpPr>
      <p:grpSpPr>
        <a:xfrm>
          <a:off x="0" y="0"/>
          <a:ext cx="0" cy="0"/>
          <a:chOff x="0" y="0"/>
          <a:chExt cx="0" cy="0"/>
        </a:xfrm>
      </p:grpSpPr>
      <p:graphicFrame>
        <p:nvGraphicFramePr>
          <p:cNvPr id="282" name="Google Shape;282;p36"/>
          <p:cNvGraphicFramePr/>
          <p:nvPr/>
        </p:nvGraphicFramePr>
        <p:xfrm>
          <a:off x="724125" y="119838"/>
          <a:ext cx="3000000" cy="3000000"/>
        </p:xfrm>
        <a:graphic>
          <a:graphicData uri="http://schemas.openxmlformats.org/drawingml/2006/table">
            <a:tbl>
              <a:tblPr>
                <a:noFill/>
                <a:tableStyleId>{D0D9F5B3-4F16-453B-A162-967D65C3B37E}</a:tableStyleId>
              </a:tblPr>
              <a:tblGrid>
                <a:gridCol w="3907500"/>
                <a:gridCol w="843875"/>
                <a:gridCol w="843875"/>
                <a:gridCol w="687925"/>
                <a:gridCol w="687925"/>
                <a:gridCol w="724625"/>
              </a:tblGrid>
              <a:tr h="512125">
                <a:tc>
                  <a:txBody>
                    <a:bodyPr/>
                    <a:lstStyle/>
                    <a:p>
                      <a:pPr indent="0" lvl="0" marL="0" rtl="0" algn="ctr">
                        <a:lnSpc>
                          <a:spcPct val="115000"/>
                        </a:lnSpc>
                        <a:spcBef>
                          <a:spcPts val="0"/>
                        </a:spcBef>
                        <a:spcAft>
                          <a:spcPts val="0"/>
                        </a:spcAft>
                        <a:buNone/>
                      </a:pPr>
                      <a:r>
                        <a:rPr b="1" lang="en-GB" sz="1600">
                          <a:latin typeface="Lato"/>
                          <a:ea typeface="Lato"/>
                          <a:cs typeface="Lato"/>
                          <a:sym typeface="Lato"/>
                        </a:rPr>
                        <a:t>BENEFITS</a:t>
                      </a:r>
                      <a:endParaRPr b="1" sz="1600">
                        <a:latin typeface="Lato"/>
                        <a:ea typeface="Lato"/>
                        <a:cs typeface="Lato"/>
                        <a:sym typeface="Lato"/>
                      </a:endParaRPr>
                    </a:p>
                  </a:txBody>
                  <a:tcPr marT="91450" marB="91450" marR="91450" marL="91450">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GB" sz="1000">
                          <a:latin typeface="Lato Black"/>
                          <a:ea typeface="Lato Black"/>
                          <a:cs typeface="Lato Black"/>
                          <a:sym typeface="Lato Black"/>
                        </a:rPr>
                        <a:t>PLATINUM</a:t>
                      </a:r>
                      <a:endParaRPr sz="1000">
                        <a:latin typeface="Lato Black"/>
                        <a:ea typeface="Lato Black"/>
                        <a:cs typeface="Lato Black"/>
                        <a:sym typeface="Lato Black"/>
                      </a:endParaRPr>
                    </a:p>
                    <a:p>
                      <a:pPr indent="0" lvl="0" marL="0" rtl="0" algn="ctr">
                        <a:lnSpc>
                          <a:spcPct val="115000"/>
                        </a:lnSpc>
                        <a:spcBef>
                          <a:spcPts val="0"/>
                        </a:spcBef>
                        <a:spcAft>
                          <a:spcPts val="0"/>
                        </a:spcAft>
                        <a:buNone/>
                      </a:pPr>
                      <a:r>
                        <a:rPr lang="en-GB" sz="1000">
                          <a:latin typeface="Lato"/>
                          <a:ea typeface="Lato"/>
                          <a:cs typeface="Lato"/>
                          <a:sym typeface="Lato"/>
                        </a:rPr>
                        <a:t>50,000</a:t>
                      </a:r>
                      <a:endParaRPr sz="1000">
                        <a:latin typeface="Lato"/>
                        <a:ea typeface="Lato"/>
                        <a:cs typeface="Lato"/>
                        <a:sym typeface="Lato"/>
                      </a:endParaRPr>
                    </a:p>
                    <a:p>
                      <a:pPr indent="0" lvl="0" marL="0" rtl="0" algn="ctr">
                        <a:lnSpc>
                          <a:spcPct val="115000"/>
                        </a:lnSpc>
                        <a:spcBef>
                          <a:spcPts val="0"/>
                        </a:spcBef>
                        <a:spcAft>
                          <a:spcPts val="0"/>
                        </a:spcAft>
                        <a:buNone/>
                      </a:pPr>
                      <a:r>
                        <a:rPr lang="en-GB" sz="1000">
                          <a:latin typeface="Lato"/>
                          <a:ea typeface="Lato"/>
                          <a:cs typeface="Lato"/>
                          <a:sym typeface="Lato"/>
                        </a:rPr>
                        <a:t>(1 slot)</a:t>
                      </a:r>
                      <a:endParaRPr sz="1000">
                        <a:latin typeface="Lato"/>
                        <a:ea typeface="Lato"/>
                        <a:cs typeface="Lato"/>
                        <a:sym typeface="Lato"/>
                      </a:endParaRPr>
                    </a:p>
                  </a:txBody>
                  <a:tcPr marT="91450" marB="91450" marR="91450" marL="91450">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GB" sz="1000">
                          <a:latin typeface="Lato Black"/>
                          <a:ea typeface="Lato Black"/>
                          <a:cs typeface="Lato Black"/>
                          <a:sym typeface="Lato Black"/>
                        </a:rPr>
                        <a:t>DIAMOND</a:t>
                      </a:r>
                      <a:endParaRPr sz="1000">
                        <a:latin typeface="Lato Black"/>
                        <a:ea typeface="Lato Black"/>
                        <a:cs typeface="Lato Black"/>
                        <a:sym typeface="Lato Black"/>
                      </a:endParaRPr>
                    </a:p>
                    <a:p>
                      <a:pPr indent="0" lvl="0" marL="0" rtl="0" algn="ctr">
                        <a:lnSpc>
                          <a:spcPct val="115000"/>
                        </a:lnSpc>
                        <a:spcBef>
                          <a:spcPts val="0"/>
                        </a:spcBef>
                        <a:spcAft>
                          <a:spcPts val="0"/>
                        </a:spcAft>
                        <a:buNone/>
                      </a:pPr>
                      <a:r>
                        <a:rPr lang="en-GB" sz="1000">
                          <a:latin typeface="Lato"/>
                          <a:ea typeface="Lato"/>
                          <a:cs typeface="Lato"/>
                          <a:sym typeface="Lato"/>
                        </a:rPr>
                        <a:t>30,000</a:t>
                      </a:r>
                      <a:endParaRPr sz="1000">
                        <a:latin typeface="Lato"/>
                        <a:ea typeface="Lato"/>
                        <a:cs typeface="Lato"/>
                        <a:sym typeface="Lato"/>
                      </a:endParaRPr>
                    </a:p>
                    <a:p>
                      <a:pPr indent="0" lvl="0" marL="0" rtl="0" algn="ctr">
                        <a:lnSpc>
                          <a:spcPct val="115000"/>
                        </a:lnSpc>
                        <a:spcBef>
                          <a:spcPts val="0"/>
                        </a:spcBef>
                        <a:spcAft>
                          <a:spcPts val="0"/>
                        </a:spcAft>
                        <a:buNone/>
                      </a:pPr>
                      <a:r>
                        <a:rPr lang="en-GB" sz="1000">
                          <a:latin typeface="Lato"/>
                          <a:ea typeface="Lato"/>
                          <a:cs typeface="Lato"/>
                          <a:sym typeface="Lato"/>
                        </a:rPr>
                        <a:t>(2 slots)</a:t>
                      </a:r>
                      <a:endParaRPr sz="1000">
                        <a:latin typeface="Lato"/>
                        <a:ea typeface="Lato"/>
                        <a:cs typeface="Lato"/>
                        <a:sym typeface="Lato"/>
                      </a:endParaRPr>
                    </a:p>
                  </a:txBody>
                  <a:tcPr marT="91450" marB="91450" marR="91450" marL="91450">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GB" sz="1000">
                          <a:latin typeface="Lato Black"/>
                          <a:ea typeface="Lato Black"/>
                          <a:cs typeface="Lato Black"/>
                          <a:sym typeface="Lato Black"/>
                        </a:rPr>
                        <a:t>GOLD</a:t>
                      </a:r>
                      <a:endParaRPr sz="1000">
                        <a:latin typeface="Lato Black"/>
                        <a:ea typeface="Lato Black"/>
                        <a:cs typeface="Lato Black"/>
                        <a:sym typeface="Lato Black"/>
                      </a:endParaRPr>
                    </a:p>
                    <a:p>
                      <a:pPr indent="0" lvl="0" marL="0" rtl="0" algn="ctr">
                        <a:lnSpc>
                          <a:spcPct val="115000"/>
                        </a:lnSpc>
                        <a:spcBef>
                          <a:spcPts val="0"/>
                        </a:spcBef>
                        <a:spcAft>
                          <a:spcPts val="0"/>
                        </a:spcAft>
                        <a:buNone/>
                      </a:pPr>
                      <a:r>
                        <a:rPr lang="en-GB" sz="1000">
                          <a:latin typeface="Lato"/>
                          <a:ea typeface="Lato"/>
                          <a:cs typeface="Lato"/>
                          <a:sym typeface="Lato"/>
                        </a:rPr>
                        <a:t>20,000</a:t>
                      </a:r>
                      <a:endParaRPr sz="1000">
                        <a:latin typeface="Lato"/>
                        <a:ea typeface="Lato"/>
                        <a:cs typeface="Lato"/>
                        <a:sym typeface="Lato"/>
                      </a:endParaRPr>
                    </a:p>
                    <a:p>
                      <a:pPr indent="0" lvl="0" marL="0" rtl="0" algn="ctr">
                        <a:lnSpc>
                          <a:spcPct val="115000"/>
                        </a:lnSpc>
                        <a:spcBef>
                          <a:spcPts val="0"/>
                        </a:spcBef>
                        <a:spcAft>
                          <a:spcPts val="0"/>
                        </a:spcAft>
                        <a:buNone/>
                      </a:pPr>
                      <a:r>
                        <a:rPr lang="en-GB" sz="1000">
                          <a:latin typeface="Lato"/>
                          <a:ea typeface="Lato"/>
                          <a:cs typeface="Lato"/>
                          <a:sym typeface="Lato"/>
                        </a:rPr>
                        <a:t>(4 slots)</a:t>
                      </a:r>
                      <a:endParaRPr sz="1000">
                        <a:latin typeface="Lato"/>
                        <a:ea typeface="Lato"/>
                        <a:cs typeface="Lato"/>
                        <a:sym typeface="Lato"/>
                      </a:endParaRPr>
                    </a:p>
                  </a:txBody>
                  <a:tcPr marT="91450" marB="91450" marR="91450" marL="91450">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GB" sz="1000">
                          <a:latin typeface="Lato Black"/>
                          <a:ea typeface="Lato Black"/>
                          <a:cs typeface="Lato Black"/>
                          <a:sym typeface="Lato Black"/>
                        </a:rPr>
                        <a:t>SILVER</a:t>
                      </a:r>
                      <a:endParaRPr sz="1000">
                        <a:latin typeface="Lato Black"/>
                        <a:ea typeface="Lato Black"/>
                        <a:cs typeface="Lato Black"/>
                        <a:sym typeface="Lato Black"/>
                      </a:endParaRPr>
                    </a:p>
                    <a:p>
                      <a:pPr indent="0" lvl="0" marL="0" rtl="0" algn="ctr">
                        <a:lnSpc>
                          <a:spcPct val="115000"/>
                        </a:lnSpc>
                        <a:spcBef>
                          <a:spcPts val="0"/>
                        </a:spcBef>
                        <a:spcAft>
                          <a:spcPts val="0"/>
                        </a:spcAft>
                        <a:buNone/>
                      </a:pPr>
                      <a:r>
                        <a:rPr lang="en-GB" sz="1000">
                          <a:latin typeface="Lato"/>
                          <a:ea typeface="Lato"/>
                          <a:cs typeface="Lato"/>
                          <a:sym typeface="Lato"/>
                        </a:rPr>
                        <a:t>10,000</a:t>
                      </a:r>
                      <a:endParaRPr sz="1000">
                        <a:latin typeface="Lato"/>
                        <a:ea typeface="Lato"/>
                        <a:cs typeface="Lato"/>
                        <a:sym typeface="Lato"/>
                      </a:endParaRPr>
                    </a:p>
                    <a:p>
                      <a:pPr indent="0" lvl="0" marL="0" rtl="0" algn="ctr">
                        <a:lnSpc>
                          <a:spcPct val="115000"/>
                        </a:lnSpc>
                        <a:spcBef>
                          <a:spcPts val="0"/>
                        </a:spcBef>
                        <a:spcAft>
                          <a:spcPts val="0"/>
                        </a:spcAft>
                        <a:buNone/>
                      </a:pPr>
                      <a:r>
                        <a:rPr lang="en-GB" sz="1000">
                          <a:latin typeface="Lato"/>
                          <a:ea typeface="Lato"/>
                          <a:cs typeface="Lato"/>
                          <a:sym typeface="Lato"/>
                        </a:rPr>
                        <a:t>(6 slots)</a:t>
                      </a:r>
                      <a:endParaRPr sz="1000">
                        <a:latin typeface="Lato"/>
                        <a:ea typeface="Lato"/>
                        <a:cs typeface="Lato"/>
                        <a:sym typeface="Lato"/>
                      </a:endParaRPr>
                    </a:p>
                  </a:txBody>
                  <a:tcPr marT="91450" marB="91450" marR="91450" marL="91450">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GB" sz="1000">
                          <a:latin typeface="Lato Black"/>
                          <a:ea typeface="Lato Black"/>
                          <a:cs typeface="Lato Black"/>
                          <a:sym typeface="Lato Black"/>
                        </a:rPr>
                        <a:t>BRONZE</a:t>
                      </a:r>
                      <a:endParaRPr sz="1000">
                        <a:latin typeface="Lato Black"/>
                        <a:ea typeface="Lato Black"/>
                        <a:cs typeface="Lato Black"/>
                        <a:sym typeface="Lato Black"/>
                      </a:endParaRPr>
                    </a:p>
                    <a:p>
                      <a:pPr indent="0" lvl="0" marL="0" rtl="0" algn="ctr">
                        <a:lnSpc>
                          <a:spcPct val="115000"/>
                        </a:lnSpc>
                        <a:spcBef>
                          <a:spcPts val="0"/>
                        </a:spcBef>
                        <a:spcAft>
                          <a:spcPts val="0"/>
                        </a:spcAft>
                        <a:buNone/>
                      </a:pPr>
                      <a:r>
                        <a:rPr lang="en-GB" sz="1000">
                          <a:latin typeface="Lato"/>
                          <a:ea typeface="Lato"/>
                          <a:cs typeface="Lato"/>
                          <a:sym typeface="Lato"/>
                        </a:rPr>
                        <a:t>5000</a:t>
                      </a:r>
                      <a:endParaRPr sz="1000">
                        <a:latin typeface="Lato"/>
                        <a:ea typeface="Lato"/>
                        <a:cs typeface="Lato"/>
                        <a:sym typeface="Lato"/>
                      </a:endParaRPr>
                    </a:p>
                    <a:p>
                      <a:pPr indent="0" lvl="0" marL="0" rtl="0" algn="ctr">
                        <a:lnSpc>
                          <a:spcPct val="115000"/>
                        </a:lnSpc>
                        <a:spcBef>
                          <a:spcPts val="0"/>
                        </a:spcBef>
                        <a:spcAft>
                          <a:spcPts val="0"/>
                        </a:spcAft>
                        <a:buNone/>
                      </a:pPr>
                      <a:r>
                        <a:rPr lang="en-GB" sz="1000">
                          <a:latin typeface="Lato"/>
                          <a:ea typeface="Lato"/>
                          <a:cs typeface="Lato"/>
                          <a:sym typeface="Lato"/>
                        </a:rPr>
                        <a:t>(10 slots)</a:t>
                      </a:r>
                      <a:endParaRPr sz="1000">
                        <a:latin typeface="Lato"/>
                        <a:ea typeface="Lato"/>
                        <a:cs typeface="Lato"/>
                        <a:sym typeface="Lato"/>
                      </a:endParaRPr>
                    </a:p>
                  </a:txBody>
                  <a:tcPr marT="91450" marB="91450" marR="91450" marL="91450">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r>
              <a:tr h="377750">
                <a:tc>
                  <a:txBody>
                    <a:bodyPr/>
                    <a:lstStyle/>
                    <a:p>
                      <a:pPr indent="0" lvl="0" marL="0" rtl="0" algn="l">
                        <a:lnSpc>
                          <a:spcPct val="115000"/>
                        </a:lnSpc>
                        <a:spcBef>
                          <a:spcPts val="0"/>
                        </a:spcBef>
                        <a:spcAft>
                          <a:spcPts val="0"/>
                        </a:spcAft>
                        <a:buNone/>
                      </a:pPr>
                      <a:r>
                        <a:rPr lang="en-GB" sz="1200">
                          <a:solidFill>
                            <a:schemeClr val="dk1"/>
                          </a:solidFill>
                          <a:latin typeface="Lato Black"/>
                          <a:ea typeface="Lato Black"/>
                          <a:cs typeface="Lato Black"/>
                          <a:sym typeface="Lato Black"/>
                        </a:rPr>
                        <a:t>Physical Branding</a:t>
                      </a:r>
                      <a:endParaRPr sz="1200">
                        <a:latin typeface="Lato Black"/>
                        <a:ea typeface="Lato Black"/>
                        <a:cs typeface="Lato Black"/>
                        <a:sym typeface="Lato Black"/>
                      </a:endParaRPr>
                    </a:p>
                  </a:txBody>
                  <a:tcPr marT="91450" marB="91450" marR="91450" marL="91450">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GB" sz="1200">
                          <a:latin typeface="Lato"/>
                          <a:ea typeface="Lato"/>
                          <a:cs typeface="Lato"/>
                          <a:sym typeface="Lato"/>
                        </a:rPr>
                        <a:t>X</a:t>
                      </a:r>
                      <a:endParaRPr sz="1200">
                        <a:latin typeface="Lato"/>
                        <a:ea typeface="Lato"/>
                        <a:cs typeface="Lato"/>
                        <a:sym typeface="Lato"/>
                      </a:endParaRPr>
                    </a:p>
                  </a:txBody>
                  <a:tcPr marT="91450" marB="91450" marR="91450" marL="91450" anchor="ctr">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GB" sz="1200">
                          <a:latin typeface="Lato"/>
                          <a:ea typeface="Lato"/>
                          <a:cs typeface="Lato"/>
                          <a:sym typeface="Lato"/>
                        </a:rPr>
                        <a:t>X</a:t>
                      </a:r>
                      <a:endParaRPr sz="1200">
                        <a:latin typeface="Lato"/>
                        <a:ea typeface="Lato"/>
                        <a:cs typeface="Lato"/>
                        <a:sym typeface="Lato"/>
                      </a:endParaRPr>
                    </a:p>
                  </a:txBody>
                  <a:tcPr marT="91450" marB="91450" marR="91450" marL="91450" anchor="ctr">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GB" sz="1200">
                          <a:latin typeface="Lato"/>
                          <a:ea typeface="Lato"/>
                          <a:cs typeface="Lato"/>
                          <a:sym typeface="Lato"/>
                        </a:rPr>
                        <a:t>X</a:t>
                      </a:r>
                      <a:endParaRPr sz="1200">
                        <a:latin typeface="Lato"/>
                        <a:ea typeface="Lato"/>
                        <a:cs typeface="Lato"/>
                        <a:sym typeface="Lato"/>
                      </a:endParaRPr>
                    </a:p>
                  </a:txBody>
                  <a:tcPr marT="91450" marB="91450" marR="91450" marL="91450" anchor="ctr">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GB" sz="1200">
                          <a:latin typeface="Lato"/>
                          <a:ea typeface="Lato"/>
                          <a:cs typeface="Lato"/>
                          <a:sym typeface="Lato"/>
                        </a:rPr>
                        <a:t>X</a:t>
                      </a:r>
                      <a:endParaRPr sz="1200">
                        <a:latin typeface="Lato"/>
                        <a:ea typeface="Lato"/>
                        <a:cs typeface="Lato"/>
                        <a:sym typeface="Lato"/>
                      </a:endParaRPr>
                    </a:p>
                  </a:txBody>
                  <a:tcPr marT="91450" marB="91450" marR="91450" marL="91450" anchor="ctr">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GB" sz="1200">
                          <a:latin typeface="Lato"/>
                          <a:ea typeface="Lato"/>
                          <a:cs typeface="Lato"/>
                          <a:sym typeface="Lato"/>
                        </a:rPr>
                        <a:t>X</a:t>
                      </a:r>
                      <a:endParaRPr sz="1200">
                        <a:latin typeface="Lato"/>
                        <a:ea typeface="Lato"/>
                        <a:cs typeface="Lato"/>
                        <a:sym typeface="Lato"/>
                      </a:endParaRPr>
                    </a:p>
                  </a:txBody>
                  <a:tcPr marT="91450" marB="91450" marR="91450" marL="91450" anchor="ctr">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r>
              <a:tr h="1268750">
                <a:tc>
                  <a:txBody>
                    <a:bodyPr/>
                    <a:lstStyle/>
                    <a:p>
                      <a:pPr indent="0" lvl="0" marL="0" rtl="0" algn="l">
                        <a:lnSpc>
                          <a:spcPct val="115000"/>
                        </a:lnSpc>
                        <a:spcBef>
                          <a:spcPts val="0"/>
                        </a:spcBef>
                        <a:spcAft>
                          <a:spcPts val="0"/>
                        </a:spcAft>
                        <a:buNone/>
                      </a:pPr>
                      <a:r>
                        <a:rPr lang="en-GB" sz="1200">
                          <a:latin typeface="Lato"/>
                          <a:ea typeface="Lato"/>
                          <a:cs typeface="Lato"/>
                          <a:sym typeface="Lato"/>
                        </a:rPr>
                        <a:t>●Branding on all RDC Summit events, activities &amp; advertising signages</a:t>
                      </a:r>
                      <a:endParaRPr sz="1200">
                        <a:latin typeface="Lato"/>
                        <a:ea typeface="Lato"/>
                        <a:cs typeface="Lato"/>
                        <a:sym typeface="Lato"/>
                      </a:endParaRPr>
                    </a:p>
                    <a:p>
                      <a:pPr indent="0" lvl="0" marL="0" rtl="0" algn="l">
                        <a:lnSpc>
                          <a:spcPct val="115000"/>
                        </a:lnSpc>
                        <a:spcBef>
                          <a:spcPts val="0"/>
                        </a:spcBef>
                        <a:spcAft>
                          <a:spcPts val="0"/>
                        </a:spcAft>
                        <a:buNone/>
                      </a:pPr>
                      <a:r>
                        <a:rPr lang="en-GB" sz="1200">
                          <a:latin typeface="Lato"/>
                          <a:ea typeface="Lato"/>
                          <a:cs typeface="Lato"/>
                          <a:sym typeface="Lato"/>
                        </a:rPr>
                        <a:t>●Branding on non woven bags &amp; lanyards</a:t>
                      </a:r>
                      <a:endParaRPr sz="1200">
                        <a:latin typeface="Lato"/>
                        <a:ea typeface="Lato"/>
                        <a:cs typeface="Lato"/>
                        <a:sym typeface="Lato"/>
                      </a:endParaRPr>
                    </a:p>
                    <a:p>
                      <a:pPr indent="0" lvl="0" marL="0" rtl="0" algn="l">
                        <a:lnSpc>
                          <a:spcPct val="115000"/>
                        </a:lnSpc>
                        <a:spcBef>
                          <a:spcPts val="0"/>
                        </a:spcBef>
                        <a:spcAft>
                          <a:spcPts val="0"/>
                        </a:spcAft>
                        <a:buNone/>
                      </a:pPr>
                      <a:r>
                        <a:rPr lang="en-GB" sz="1200">
                          <a:latin typeface="Lato"/>
                          <a:ea typeface="Lato"/>
                          <a:cs typeface="Lato"/>
                          <a:sym typeface="Lato"/>
                        </a:rPr>
                        <a:t>●Logo on all marketing collaterals &amp; event directory</a:t>
                      </a:r>
                      <a:endParaRPr sz="1200">
                        <a:latin typeface="Lato"/>
                        <a:ea typeface="Lato"/>
                        <a:cs typeface="Lato"/>
                        <a:sym typeface="Lato"/>
                      </a:endParaRPr>
                    </a:p>
                    <a:p>
                      <a:pPr indent="0" lvl="0" marL="0" rtl="0" algn="l">
                        <a:lnSpc>
                          <a:spcPct val="115000"/>
                        </a:lnSpc>
                        <a:spcBef>
                          <a:spcPts val="0"/>
                        </a:spcBef>
                        <a:spcAft>
                          <a:spcPts val="0"/>
                        </a:spcAft>
                        <a:buNone/>
                      </a:pPr>
                      <a:r>
                        <a:rPr lang="en-GB" sz="1200">
                          <a:latin typeface="Lato"/>
                          <a:ea typeface="Lato"/>
                          <a:cs typeface="Lato"/>
                          <a:sym typeface="Lato"/>
                        </a:rPr>
                        <a:t>●Logo on event backdrop &amp; bunting 250 words + company logo write-up</a:t>
                      </a:r>
                      <a:endParaRPr sz="1200">
                        <a:latin typeface="Lato"/>
                        <a:ea typeface="Lato"/>
                        <a:cs typeface="Lato"/>
                        <a:sym typeface="Lato"/>
                      </a:endParaRPr>
                    </a:p>
                    <a:p>
                      <a:pPr indent="0" lvl="0" marL="0" rtl="0" algn="l">
                        <a:lnSpc>
                          <a:spcPct val="115000"/>
                        </a:lnSpc>
                        <a:spcBef>
                          <a:spcPts val="0"/>
                        </a:spcBef>
                        <a:spcAft>
                          <a:spcPts val="0"/>
                        </a:spcAft>
                        <a:buNone/>
                      </a:pPr>
                      <a:r>
                        <a:rPr lang="en-GB" sz="1200">
                          <a:latin typeface="Lato"/>
                          <a:ea typeface="Lato"/>
                          <a:cs typeface="Lato"/>
                          <a:sym typeface="Lato"/>
                        </a:rPr>
                        <a:t>●1 inner cover advert &amp; full page write up on event directory</a:t>
                      </a:r>
                      <a:endParaRPr sz="1200">
                        <a:latin typeface="Lato"/>
                        <a:ea typeface="Lato"/>
                        <a:cs typeface="Lato"/>
                        <a:sym typeface="Lato"/>
                      </a:endParaRPr>
                    </a:p>
                  </a:txBody>
                  <a:tcPr marT="91450" marB="91450" marR="91450" marL="91450">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50" marB="91450" marR="91450" marL="91450" anchor="ctr">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50" marB="91450" marR="91450" marL="91450" anchor="ctr">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50" marB="91450" marR="91450" marL="91450" anchor="ctr">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50" marB="91450" marR="91450" marL="91450" anchor="ctr">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50" marB="91450" marR="91450" marL="91450" anchor="ctr">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r>
            </a:tbl>
          </a:graphicData>
        </a:graphic>
      </p:graphicFrame>
      <p:graphicFrame>
        <p:nvGraphicFramePr>
          <p:cNvPr id="283" name="Google Shape;283;p36"/>
          <p:cNvGraphicFramePr/>
          <p:nvPr/>
        </p:nvGraphicFramePr>
        <p:xfrm>
          <a:off x="724113" y="3556538"/>
          <a:ext cx="3000000" cy="3000000"/>
        </p:xfrm>
        <a:graphic>
          <a:graphicData uri="http://schemas.openxmlformats.org/drawingml/2006/table">
            <a:tbl>
              <a:tblPr>
                <a:noFill/>
                <a:tableStyleId>{D0D9F5B3-4F16-453B-A162-967D65C3B37E}</a:tableStyleId>
              </a:tblPr>
              <a:tblGrid>
                <a:gridCol w="3907500"/>
                <a:gridCol w="843875"/>
                <a:gridCol w="843875"/>
                <a:gridCol w="687925"/>
                <a:gridCol w="687925"/>
                <a:gridCol w="724625"/>
              </a:tblGrid>
              <a:tr h="1083800">
                <a:tc>
                  <a:txBody>
                    <a:bodyPr/>
                    <a:lstStyle/>
                    <a:p>
                      <a:pPr indent="0" lvl="0" marL="0" rtl="0" algn="l">
                        <a:lnSpc>
                          <a:spcPct val="115000"/>
                        </a:lnSpc>
                        <a:spcBef>
                          <a:spcPts val="0"/>
                        </a:spcBef>
                        <a:spcAft>
                          <a:spcPts val="0"/>
                        </a:spcAft>
                        <a:buNone/>
                      </a:pPr>
                      <a:r>
                        <a:rPr lang="en-GB" sz="1500">
                          <a:latin typeface="Lato"/>
                          <a:ea typeface="Lato"/>
                          <a:cs typeface="Lato"/>
                          <a:sym typeface="Lato"/>
                        </a:rPr>
                        <a:t>●</a:t>
                      </a:r>
                      <a:r>
                        <a:rPr lang="en-GB" sz="1200">
                          <a:latin typeface="Lato"/>
                          <a:ea typeface="Lato"/>
                          <a:cs typeface="Lato"/>
                          <a:sym typeface="Lato"/>
                        </a:rPr>
                        <a:t>Co-Branded Logo With Event Logo</a:t>
                      </a:r>
                      <a:endParaRPr sz="1200">
                        <a:latin typeface="Lato"/>
                        <a:ea typeface="Lato"/>
                        <a:cs typeface="Lato"/>
                        <a:sym typeface="Lato"/>
                      </a:endParaRPr>
                    </a:p>
                    <a:p>
                      <a:pPr indent="0" lvl="0" marL="0" rtl="0" algn="l">
                        <a:lnSpc>
                          <a:spcPct val="115000"/>
                        </a:lnSpc>
                        <a:spcBef>
                          <a:spcPts val="0"/>
                        </a:spcBef>
                        <a:spcAft>
                          <a:spcPts val="0"/>
                        </a:spcAft>
                        <a:buNone/>
                      </a:pPr>
                      <a:r>
                        <a:rPr lang="en-GB" sz="1500">
                          <a:latin typeface="Lato"/>
                          <a:ea typeface="Lato"/>
                          <a:cs typeface="Lato"/>
                          <a:sym typeface="Lato"/>
                        </a:rPr>
                        <a:t>●</a:t>
                      </a:r>
                      <a:r>
                        <a:rPr lang="en-GB" sz="1200">
                          <a:latin typeface="Lato"/>
                          <a:ea typeface="Lato"/>
                          <a:cs typeface="Lato"/>
                          <a:sym typeface="Lato"/>
                        </a:rPr>
                        <a:t>VIP seat (1)  for RDC Summit</a:t>
                      </a:r>
                      <a:r>
                        <a:rPr lang="en-GB" sz="1200">
                          <a:solidFill>
                            <a:srgbClr val="FF0000"/>
                          </a:solidFill>
                          <a:latin typeface="Lato"/>
                          <a:ea typeface="Lato"/>
                          <a:cs typeface="Lato"/>
                          <a:sym typeface="Lato"/>
                        </a:rPr>
                        <a:t> </a:t>
                      </a:r>
                      <a:r>
                        <a:rPr lang="en-GB" sz="1200">
                          <a:latin typeface="Lato"/>
                          <a:ea typeface="Lato"/>
                          <a:cs typeface="Lato"/>
                          <a:sym typeface="Lato"/>
                        </a:rPr>
                        <a:t>Launching</a:t>
                      </a:r>
                      <a:endParaRPr sz="1200">
                        <a:latin typeface="Lato"/>
                        <a:ea typeface="Lato"/>
                        <a:cs typeface="Lato"/>
                        <a:sym typeface="Lato"/>
                      </a:endParaRPr>
                    </a:p>
                    <a:p>
                      <a:pPr indent="0" lvl="0" marL="0" rtl="0" algn="l">
                        <a:lnSpc>
                          <a:spcPct val="115000"/>
                        </a:lnSpc>
                        <a:spcBef>
                          <a:spcPts val="0"/>
                        </a:spcBef>
                        <a:spcAft>
                          <a:spcPts val="0"/>
                        </a:spcAft>
                        <a:buNone/>
                      </a:pPr>
                      <a:r>
                        <a:rPr lang="en-GB" sz="1500">
                          <a:latin typeface="Lato"/>
                          <a:ea typeface="Lato"/>
                          <a:cs typeface="Lato"/>
                          <a:sym typeface="Lato"/>
                        </a:rPr>
                        <a:t>●</a:t>
                      </a:r>
                      <a:r>
                        <a:rPr lang="en-GB" sz="1200">
                          <a:latin typeface="Lato"/>
                          <a:ea typeface="Lato"/>
                          <a:cs typeface="Lato"/>
                          <a:sym typeface="Lato"/>
                        </a:rPr>
                        <a:t>Up to 5 minutes onsite video interview to be included in post event video</a:t>
                      </a:r>
                      <a:endParaRPr sz="1200">
                        <a:latin typeface="Lato"/>
                        <a:ea typeface="Lato"/>
                        <a:cs typeface="Lato"/>
                        <a:sym typeface="Lato"/>
                      </a:endParaRPr>
                    </a:p>
                    <a:p>
                      <a:pPr indent="0" lvl="0" marL="0" rtl="0" algn="l">
                        <a:lnSpc>
                          <a:spcPct val="115000"/>
                        </a:lnSpc>
                        <a:spcBef>
                          <a:spcPts val="0"/>
                        </a:spcBef>
                        <a:spcAft>
                          <a:spcPts val="0"/>
                        </a:spcAft>
                        <a:buNone/>
                      </a:pPr>
                      <a:r>
                        <a:rPr lang="en-GB" sz="1500">
                          <a:latin typeface="Lato"/>
                          <a:ea typeface="Lato"/>
                          <a:cs typeface="Lato"/>
                          <a:sym typeface="Lato"/>
                        </a:rPr>
                        <a:t>●</a:t>
                      </a:r>
                      <a:r>
                        <a:rPr lang="en-GB" sz="1200">
                          <a:latin typeface="Lato"/>
                          <a:ea typeface="Lato"/>
                          <a:cs typeface="Lato"/>
                          <a:sym typeface="Lato"/>
                        </a:rPr>
                        <a:t>Company promotion video during breaks</a:t>
                      </a:r>
                      <a:endParaRPr sz="1200">
                        <a:latin typeface="Lato"/>
                        <a:ea typeface="Lato"/>
                        <a:cs typeface="Lato"/>
                        <a:sym typeface="Lato"/>
                      </a:endParaRPr>
                    </a:p>
                  </a:txBody>
                  <a:tcPr marT="91450" marB="91450" marR="91450" marL="91450">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rtl="0" algn="ctr">
                        <a:lnSpc>
                          <a:spcPct val="115000"/>
                        </a:lnSpc>
                        <a:spcBef>
                          <a:spcPts val="1000"/>
                        </a:spcBef>
                        <a:spcAft>
                          <a:spcPts val="0"/>
                        </a:spcAft>
                        <a:buNone/>
                      </a:pPr>
                      <a:r>
                        <a:t/>
                      </a:r>
                      <a:endParaRPr b="1" sz="1000">
                        <a:latin typeface="Lato"/>
                        <a:ea typeface="Lato"/>
                        <a:cs typeface="Lato"/>
                        <a:sym typeface="Lato"/>
                      </a:endParaRPr>
                    </a:p>
                  </a:txBody>
                  <a:tcPr marT="91450" marB="91450" marR="91450" marL="91450" anchor="ctr">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rtl="0" algn="ctr">
                        <a:lnSpc>
                          <a:spcPct val="115000"/>
                        </a:lnSpc>
                        <a:spcBef>
                          <a:spcPts val="1000"/>
                        </a:spcBef>
                        <a:spcAft>
                          <a:spcPts val="0"/>
                        </a:spcAft>
                        <a:buNone/>
                      </a:pPr>
                      <a:r>
                        <a:t/>
                      </a:r>
                      <a:endParaRPr b="1" sz="1000">
                        <a:latin typeface="Lato"/>
                        <a:ea typeface="Lato"/>
                        <a:cs typeface="Lato"/>
                        <a:sym typeface="Lato"/>
                      </a:endParaRPr>
                    </a:p>
                  </a:txBody>
                  <a:tcPr marT="91450" marB="91450" marR="91450" marL="91450" anchor="ctr">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rtl="0" algn="ctr">
                        <a:lnSpc>
                          <a:spcPct val="115000"/>
                        </a:lnSpc>
                        <a:spcBef>
                          <a:spcPts val="1000"/>
                        </a:spcBef>
                        <a:spcAft>
                          <a:spcPts val="0"/>
                        </a:spcAft>
                        <a:buNone/>
                      </a:pPr>
                      <a:r>
                        <a:t/>
                      </a:r>
                      <a:endParaRPr b="1" sz="1000">
                        <a:latin typeface="Lato"/>
                        <a:ea typeface="Lato"/>
                        <a:cs typeface="Lato"/>
                        <a:sym typeface="Lato"/>
                      </a:endParaRPr>
                    </a:p>
                  </a:txBody>
                  <a:tcPr marT="91450" marB="91450" marR="91450" marL="91450" anchor="ctr">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t/>
                      </a:r>
                      <a:endParaRPr b="1" sz="1000">
                        <a:latin typeface="Lato"/>
                        <a:ea typeface="Lato"/>
                        <a:cs typeface="Lato"/>
                        <a:sym typeface="Lato"/>
                      </a:endParaRPr>
                    </a:p>
                    <a:p>
                      <a:pPr indent="0" lvl="0" marL="0" rtl="0" algn="ctr">
                        <a:lnSpc>
                          <a:spcPct val="115000"/>
                        </a:lnSpc>
                        <a:spcBef>
                          <a:spcPts val="0"/>
                        </a:spcBef>
                        <a:spcAft>
                          <a:spcPts val="0"/>
                        </a:spcAft>
                        <a:buNone/>
                      </a:pPr>
                      <a:r>
                        <a:t/>
                      </a:r>
                      <a:endParaRPr b="1" sz="1000">
                        <a:latin typeface="Lato"/>
                        <a:ea typeface="Lato"/>
                        <a:cs typeface="Lato"/>
                        <a:sym typeface="Lato"/>
                      </a:endParaRPr>
                    </a:p>
                  </a:txBody>
                  <a:tcPr marT="91450" marB="91450" marR="91450" marL="91450" anchor="ctr">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t/>
                      </a:r>
                      <a:endParaRPr b="1" sz="1000">
                        <a:latin typeface="Lato"/>
                        <a:ea typeface="Lato"/>
                        <a:cs typeface="Lato"/>
                        <a:sym typeface="Lato"/>
                      </a:endParaRPr>
                    </a:p>
                    <a:p>
                      <a:pPr indent="0" lvl="0" marL="0" rtl="0" algn="ctr">
                        <a:lnSpc>
                          <a:spcPct val="115000"/>
                        </a:lnSpc>
                        <a:spcBef>
                          <a:spcPts val="0"/>
                        </a:spcBef>
                        <a:spcAft>
                          <a:spcPts val="0"/>
                        </a:spcAft>
                        <a:buNone/>
                      </a:pPr>
                      <a:r>
                        <a:t/>
                      </a:r>
                      <a:endParaRPr b="1" sz="1000">
                        <a:latin typeface="Lato"/>
                        <a:ea typeface="Lato"/>
                        <a:cs typeface="Lato"/>
                        <a:sym typeface="Lato"/>
                      </a:endParaRPr>
                    </a:p>
                  </a:txBody>
                  <a:tcPr marT="91450" marB="91450" marR="91450" marL="91450" anchor="ctr">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r>
            </a:tbl>
          </a:graphicData>
        </a:graphic>
      </p:graphicFrame>
      <p:graphicFrame>
        <p:nvGraphicFramePr>
          <p:cNvPr id="284" name="Google Shape;284;p36"/>
          <p:cNvGraphicFramePr/>
          <p:nvPr/>
        </p:nvGraphicFramePr>
        <p:xfrm>
          <a:off x="724113" y="3068838"/>
          <a:ext cx="3000000" cy="3000000"/>
        </p:xfrm>
        <a:graphic>
          <a:graphicData uri="http://schemas.openxmlformats.org/drawingml/2006/table">
            <a:tbl>
              <a:tblPr>
                <a:noFill/>
                <a:tableStyleId>{D0D9F5B3-4F16-453B-A162-967D65C3B37E}</a:tableStyleId>
              </a:tblPr>
              <a:tblGrid>
                <a:gridCol w="3907500"/>
                <a:gridCol w="843875"/>
                <a:gridCol w="843875"/>
                <a:gridCol w="687925"/>
                <a:gridCol w="687925"/>
                <a:gridCol w="724625"/>
              </a:tblGrid>
              <a:tr h="405850">
                <a:tc>
                  <a:txBody>
                    <a:bodyPr/>
                    <a:lstStyle/>
                    <a:p>
                      <a:pPr indent="0" lvl="0" marL="0" rtl="0" algn="l">
                        <a:lnSpc>
                          <a:spcPct val="115000"/>
                        </a:lnSpc>
                        <a:spcBef>
                          <a:spcPts val="0"/>
                        </a:spcBef>
                        <a:spcAft>
                          <a:spcPts val="0"/>
                        </a:spcAft>
                        <a:buNone/>
                      </a:pPr>
                      <a:r>
                        <a:rPr lang="en-GB" sz="1200">
                          <a:solidFill>
                            <a:schemeClr val="dk1"/>
                          </a:solidFill>
                          <a:latin typeface="Lato Black"/>
                          <a:ea typeface="Lato Black"/>
                          <a:cs typeface="Lato Black"/>
                          <a:sym typeface="Lato Black"/>
                        </a:rPr>
                        <a:t>Branding Exposure</a:t>
                      </a:r>
                      <a:endParaRPr sz="1200">
                        <a:latin typeface="Lato Black"/>
                        <a:ea typeface="Lato Black"/>
                        <a:cs typeface="Lato Black"/>
                        <a:sym typeface="Lato Black"/>
                      </a:endParaRPr>
                    </a:p>
                  </a:txBody>
                  <a:tcPr marT="91450" marB="91450" marR="91450" marL="91450" anchor="ctr">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rtl="0" algn="ctr">
                        <a:lnSpc>
                          <a:spcPct val="115000"/>
                        </a:lnSpc>
                        <a:spcBef>
                          <a:spcPts val="1000"/>
                        </a:spcBef>
                        <a:spcAft>
                          <a:spcPts val="0"/>
                        </a:spcAft>
                        <a:buNone/>
                      </a:pPr>
                      <a:r>
                        <a:rPr b="1" lang="en-GB" sz="1000">
                          <a:latin typeface="Lato"/>
                          <a:ea typeface="Lato"/>
                          <a:cs typeface="Lato"/>
                          <a:sym typeface="Lato"/>
                        </a:rPr>
                        <a:t>X</a:t>
                      </a:r>
                      <a:endParaRPr b="1" sz="1000">
                        <a:latin typeface="Lato"/>
                        <a:ea typeface="Lato"/>
                        <a:cs typeface="Lato"/>
                        <a:sym typeface="Lato"/>
                      </a:endParaRPr>
                    </a:p>
                  </a:txBody>
                  <a:tcPr marT="91450" marB="91450" marR="91450" marL="91450" anchor="ctr">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rtl="0" algn="ctr">
                        <a:lnSpc>
                          <a:spcPct val="115000"/>
                        </a:lnSpc>
                        <a:spcBef>
                          <a:spcPts val="1000"/>
                        </a:spcBef>
                        <a:spcAft>
                          <a:spcPts val="0"/>
                        </a:spcAft>
                        <a:buNone/>
                      </a:pPr>
                      <a:r>
                        <a:rPr b="1" lang="en-GB" sz="1000">
                          <a:latin typeface="Lato"/>
                          <a:ea typeface="Lato"/>
                          <a:cs typeface="Lato"/>
                          <a:sym typeface="Lato"/>
                        </a:rPr>
                        <a:t>X</a:t>
                      </a:r>
                      <a:endParaRPr b="1" sz="1000">
                        <a:latin typeface="Lato"/>
                        <a:ea typeface="Lato"/>
                        <a:cs typeface="Lato"/>
                        <a:sym typeface="Lato"/>
                      </a:endParaRPr>
                    </a:p>
                  </a:txBody>
                  <a:tcPr marT="91450" marB="91450" marR="91450" marL="91450" anchor="ctr">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rtl="0" algn="ctr">
                        <a:lnSpc>
                          <a:spcPct val="115000"/>
                        </a:lnSpc>
                        <a:spcBef>
                          <a:spcPts val="1000"/>
                        </a:spcBef>
                        <a:spcAft>
                          <a:spcPts val="0"/>
                        </a:spcAft>
                        <a:buNone/>
                      </a:pPr>
                      <a:r>
                        <a:t/>
                      </a:r>
                      <a:endParaRPr b="1" sz="1000">
                        <a:latin typeface="Lato"/>
                        <a:ea typeface="Lato"/>
                        <a:cs typeface="Lato"/>
                        <a:sym typeface="Lato"/>
                      </a:endParaRPr>
                    </a:p>
                  </a:txBody>
                  <a:tcPr marT="91450" marB="91450" marR="91450" marL="91450" anchor="ctr">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t/>
                      </a:r>
                      <a:endParaRPr b="1" sz="1000">
                        <a:latin typeface="Lato"/>
                        <a:ea typeface="Lato"/>
                        <a:cs typeface="Lato"/>
                        <a:sym typeface="Lato"/>
                      </a:endParaRPr>
                    </a:p>
                  </a:txBody>
                  <a:tcPr marT="91450" marB="91450" marR="91450" marL="91450" anchor="ctr">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t/>
                      </a:r>
                      <a:endParaRPr b="1" sz="1000">
                        <a:latin typeface="Lato"/>
                        <a:ea typeface="Lato"/>
                        <a:cs typeface="Lato"/>
                        <a:sym typeface="Lato"/>
                      </a:endParaRPr>
                    </a:p>
                  </a:txBody>
                  <a:tcPr marT="91450" marB="91450" marR="91450" marL="91450" anchor="ctr">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r>
            </a:tbl>
          </a:graphicData>
        </a:graphic>
      </p:graphicFrame>
      <p:pic>
        <p:nvPicPr>
          <p:cNvPr id="285" name="Google Shape;285;p36"/>
          <p:cNvPicPr preferRelativeResize="0"/>
          <p:nvPr/>
        </p:nvPicPr>
        <p:blipFill>
          <a:blip r:embed="rId3">
            <a:alphaModFix/>
          </a:blip>
          <a:stretch>
            <a:fillRect/>
          </a:stretch>
        </p:blipFill>
        <p:spPr>
          <a:xfrm>
            <a:off x="760900" y="164350"/>
            <a:ext cx="1016575" cy="406625"/>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9" name="Shape 289"/>
        <p:cNvGrpSpPr/>
        <p:nvPr/>
      </p:nvGrpSpPr>
      <p:grpSpPr>
        <a:xfrm>
          <a:off x="0" y="0"/>
          <a:ext cx="0" cy="0"/>
          <a:chOff x="0" y="0"/>
          <a:chExt cx="0" cy="0"/>
        </a:xfrm>
      </p:grpSpPr>
      <p:graphicFrame>
        <p:nvGraphicFramePr>
          <p:cNvPr id="290" name="Google Shape;290;p37"/>
          <p:cNvGraphicFramePr/>
          <p:nvPr/>
        </p:nvGraphicFramePr>
        <p:xfrm>
          <a:off x="724138" y="3167063"/>
          <a:ext cx="3000000" cy="3000000"/>
        </p:xfrm>
        <a:graphic>
          <a:graphicData uri="http://schemas.openxmlformats.org/drawingml/2006/table">
            <a:tbl>
              <a:tblPr>
                <a:noFill/>
                <a:tableStyleId>{D0D9F5B3-4F16-453B-A162-967D65C3B37E}</a:tableStyleId>
              </a:tblPr>
              <a:tblGrid>
                <a:gridCol w="3907500"/>
                <a:gridCol w="843875"/>
                <a:gridCol w="843875"/>
                <a:gridCol w="687925"/>
                <a:gridCol w="687925"/>
                <a:gridCol w="724625"/>
              </a:tblGrid>
              <a:tr h="481475">
                <a:tc>
                  <a:txBody>
                    <a:bodyPr/>
                    <a:lstStyle/>
                    <a:p>
                      <a:pPr indent="0" lvl="0" marL="0" rtl="0" algn="l">
                        <a:lnSpc>
                          <a:spcPct val="115000"/>
                        </a:lnSpc>
                        <a:spcBef>
                          <a:spcPts val="0"/>
                        </a:spcBef>
                        <a:spcAft>
                          <a:spcPts val="0"/>
                        </a:spcAft>
                        <a:buNone/>
                      </a:pPr>
                      <a:r>
                        <a:rPr lang="en-GB">
                          <a:latin typeface="Lato Black"/>
                          <a:ea typeface="Lato Black"/>
                          <a:cs typeface="Lato Black"/>
                          <a:sym typeface="Lato Black"/>
                        </a:rPr>
                        <a:t>Speaking Opportunities</a:t>
                      </a:r>
                      <a:endParaRPr b="1" sz="1200">
                        <a:latin typeface="Lato"/>
                        <a:ea typeface="Lato"/>
                        <a:cs typeface="Lato"/>
                        <a:sym typeface="Lato"/>
                      </a:endParaRPr>
                    </a:p>
                  </a:txBody>
                  <a:tcPr marT="91450" marB="91450" marR="91450" marL="91450" anchor="ctr">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rtl="0" algn="ctr">
                        <a:lnSpc>
                          <a:spcPct val="115000"/>
                        </a:lnSpc>
                        <a:spcBef>
                          <a:spcPts val="1000"/>
                        </a:spcBef>
                        <a:spcAft>
                          <a:spcPts val="0"/>
                        </a:spcAft>
                        <a:buNone/>
                      </a:pPr>
                      <a:r>
                        <a:rPr b="1" lang="en-GB" sz="1000">
                          <a:latin typeface="Lato"/>
                          <a:ea typeface="Lato"/>
                          <a:cs typeface="Lato"/>
                          <a:sym typeface="Lato"/>
                        </a:rPr>
                        <a:t>X</a:t>
                      </a:r>
                      <a:endParaRPr b="1" sz="1000">
                        <a:latin typeface="Lato"/>
                        <a:ea typeface="Lato"/>
                        <a:cs typeface="Lato"/>
                        <a:sym typeface="Lato"/>
                      </a:endParaRPr>
                    </a:p>
                  </a:txBody>
                  <a:tcPr marT="91450" marB="91450" marR="91450" marL="91450">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rtl="0" algn="ctr">
                        <a:lnSpc>
                          <a:spcPct val="115000"/>
                        </a:lnSpc>
                        <a:spcBef>
                          <a:spcPts val="1000"/>
                        </a:spcBef>
                        <a:spcAft>
                          <a:spcPts val="0"/>
                        </a:spcAft>
                        <a:buClr>
                          <a:schemeClr val="dk1"/>
                        </a:buClr>
                        <a:buSzPts val="1100"/>
                        <a:buFont typeface="Arial"/>
                        <a:buNone/>
                      </a:pPr>
                      <a:r>
                        <a:rPr b="1" lang="en-GB" sz="1000">
                          <a:solidFill>
                            <a:schemeClr val="dk1"/>
                          </a:solidFill>
                          <a:latin typeface="Lato"/>
                          <a:ea typeface="Lato"/>
                          <a:cs typeface="Lato"/>
                          <a:sym typeface="Lato"/>
                        </a:rPr>
                        <a:t>X</a:t>
                      </a:r>
                      <a:endParaRPr sz="1600">
                        <a:latin typeface="Lato"/>
                        <a:ea typeface="Lato"/>
                        <a:cs typeface="Lato"/>
                        <a:sym typeface="Lato"/>
                      </a:endParaRPr>
                    </a:p>
                  </a:txBody>
                  <a:tcPr marT="91450" marB="91450" marR="91450" marL="91450">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rtl="0" algn="l">
                        <a:spcBef>
                          <a:spcPts val="0"/>
                        </a:spcBef>
                        <a:spcAft>
                          <a:spcPts val="0"/>
                        </a:spcAft>
                        <a:buNone/>
                      </a:pPr>
                      <a:r>
                        <a:t/>
                      </a:r>
                      <a:endParaRPr sz="1600">
                        <a:latin typeface="Lato"/>
                        <a:ea typeface="Lato"/>
                        <a:cs typeface="Lato"/>
                        <a:sym typeface="Lato"/>
                      </a:endParaRPr>
                    </a:p>
                  </a:txBody>
                  <a:tcPr marT="91450" marB="91450" marR="91450" marL="91450">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rtl="0" algn="l">
                        <a:spcBef>
                          <a:spcPts val="0"/>
                        </a:spcBef>
                        <a:spcAft>
                          <a:spcPts val="0"/>
                        </a:spcAft>
                        <a:buNone/>
                      </a:pPr>
                      <a:r>
                        <a:t/>
                      </a:r>
                      <a:endParaRPr sz="1600">
                        <a:latin typeface="Lato"/>
                        <a:ea typeface="Lato"/>
                        <a:cs typeface="Lato"/>
                        <a:sym typeface="Lato"/>
                      </a:endParaRPr>
                    </a:p>
                  </a:txBody>
                  <a:tcPr marT="91450" marB="91450" marR="91450" marL="91450">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rtl="0" algn="l">
                        <a:spcBef>
                          <a:spcPts val="0"/>
                        </a:spcBef>
                        <a:spcAft>
                          <a:spcPts val="0"/>
                        </a:spcAft>
                        <a:buNone/>
                      </a:pPr>
                      <a:r>
                        <a:t/>
                      </a:r>
                      <a:endParaRPr sz="1600">
                        <a:latin typeface="Lato"/>
                        <a:ea typeface="Lato"/>
                        <a:cs typeface="Lato"/>
                        <a:sym typeface="Lato"/>
                      </a:endParaRPr>
                    </a:p>
                  </a:txBody>
                  <a:tcPr marT="91450" marB="91450" marR="91450" marL="91450">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r>
              <a:tr h="455000">
                <a:tc>
                  <a:txBody>
                    <a:bodyPr/>
                    <a:lstStyle/>
                    <a:p>
                      <a:pPr indent="0" lvl="0" marL="0" rtl="0" algn="l">
                        <a:lnSpc>
                          <a:spcPct val="115000"/>
                        </a:lnSpc>
                        <a:spcBef>
                          <a:spcPts val="0"/>
                        </a:spcBef>
                        <a:spcAft>
                          <a:spcPts val="0"/>
                        </a:spcAft>
                        <a:buNone/>
                      </a:pPr>
                      <a:r>
                        <a:rPr lang="en-GB" sz="1500">
                          <a:latin typeface="Lato"/>
                          <a:ea typeface="Lato"/>
                          <a:cs typeface="Lato"/>
                          <a:sym typeface="Lato"/>
                        </a:rPr>
                        <a:t>●</a:t>
                      </a:r>
                      <a:r>
                        <a:rPr lang="en-GB" sz="1200">
                          <a:latin typeface="Lato"/>
                          <a:ea typeface="Lato"/>
                          <a:cs typeface="Lato"/>
                          <a:sym typeface="Lato"/>
                        </a:rPr>
                        <a:t>Day 1 - Plenary Session (20 minutes)</a:t>
                      </a:r>
                      <a:endParaRPr sz="1200">
                        <a:latin typeface="Lato"/>
                        <a:ea typeface="Lato"/>
                        <a:cs typeface="Lato"/>
                        <a:sym typeface="Lato"/>
                      </a:endParaRPr>
                    </a:p>
                  </a:txBody>
                  <a:tcPr marT="91450" marB="91450" marR="91450" marL="91450">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rtl="0" algn="ctr">
                        <a:lnSpc>
                          <a:spcPct val="115000"/>
                        </a:lnSpc>
                        <a:spcBef>
                          <a:spcPts val="1000"/>
                        </a:spcBef>
                        <a:spcAft>
                          <a:spcPts val="0"/>
                        </a:spcAft>
                        <a:buClr>
                          <a:schemeClr val="dk1"/>
                        </a:buClr>
                        <a:buSzPts val="1100"/>
                        <a:buFont typeface="Arial"/>
                        <a:buNone/>
                      </a:pPr>
                      <a:r>
                        <a:t/>
                      </a:r>
                      <a:endParaRPr sz="1600">
                        <a:latin typeface="Lato"/>
                        <a:ea typeface="Lato"/>
                        <a:cs typeface="Lato"/>
                        <a:sym typeface="Lato"/>
                      </a:endParaRPr>
                    </a:p>
                  </a:txBody>
                  <a:tcPr marT="91450" marB="91450" marR="91450" marL="91450" anchor="ctr">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rtl="0" algn="ctr">
                        <a:lnSpc>
                          <a:spcPct val="115000"/>
                        </a:lnSpc>
                        <a:spcBef>
                          <a:spcPts val="1000"/>
                        </a:spcBef>
                        <a:spcAft>
                          <a:spcPts val="0"/>
                        </a:spcAft>
                        <a:buNone/>
                      </a:pPr>
                      <a:r>
                        <a:t/>
                      </a:r>
                      <a:endParaRPr b="1" sz="1000">
                        <a:latin typeface="Lato"/>
                        <a:ea typeface="Lato"/>
                        <a:cs typeface="Lato"/>
                        <a:sym typeface="Lato"/>
                      </a:endParaRPr>
                    </a:p>
                  </a:txBody>
                  <a:tcPr marT="91450" marB="91450" marR="91450" marL="91450" anchor="ctr">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rtl="0" algn="ctr">
                        <a:lnSpc>
                          <a:spcPct val="115000"/>
                        </a:lnSpc>
                        <a:spcBef>
                          <a:spcPts val="1000"/>
                        </a:spcBef>
                        <a:spcAft>
                          <a:spcPts val="0"/>
                        </a:spcAft>
                        <a:buNone/>
                      </a:pPr>
                      <a:r>
                        <a:t/>
                      </a:r>
                      <a:endParaRPr b="1" sz="1000">
                        <a:latin typeface="Lato"/>
                        <a:ea typeface="Lato"/>
                        <a:cs typeface="Lato"/>
                        <a:sym typeface="Lato"/>
                      </a:endParaRPr>
                    </a:p>
                  </a:txBody>
                  <a:tcPr marT="91450" marB="91450" marR="91450" marL="91450" anchor="ctr">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t/>
                      </a:r>
                      <a:endParaRPr b="1" sz="1000">
                        <a:latin typeface="Lato"/>
                        <a:ea typeface="Lato"/>
                        <a:cs typeface="Lato"/>
                        <a:sym typeface="Lato"/>
                      </a:endParaRPr>
                    </a:p>
                    <a:p>
                      <a:pPr indent="0" lvl="0" marL="0" rtl="0" algn="ctr">
                        <a:lnSpc>
                          <a:spcPct val="115000"/>
                        </a:lnSpc>
                        <a:spcBef>
                          <a:spcPts val="0"/>
                        </a:spcBef>
                        <a:spcAft>
                          <a:spcPts val="0"/>
                        </a:spcAft>
                        <a:buNone/>
                      </a:pPr>
                      <a:r>
                        <a:t/>
                      </a:r>
                      <a:endParaRPr b="1" sz="1000">
                        <a:latin typeface="Lato"/>
                        <a:ea typeface="Lato"/>
                        <a:cs typeface="Lato"/>
                        <a:sym typeface="Lato"/>
                      </a:endParaRPr>
                    </a:p>
                  </a:txBody>
                  <a:tcPr marT="91450" marB="91450" marR="91450" marL="91450" anchor="ctr">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t/>
                      </a:r>
                      <a:endParaRPr b="1" sz="1000">
                        <a:latin typeface="Lato"/>
                        <a:ea typeface="Lato"/>
                        <a:cs typeface="Lato"/>
                        <a:sym typeface="Lato"/>
                      </a:endParaRPr>
                    </a:p>
                    <a:p>
                      <a:pPr indent="0" lvl="0" marL="0" rtl="0" algn="ctr">
                        <a:lnSpc>
                          <a:spcPct val="115000"/>
                        </a:lnSpc>
                        <a:spcBef>
                          <a:spcPts val="0"/>
                        </a:spcBef>
                        <a:spcAft>
                          <a:spcPts val="0"/>
                        </a:spcAft>
                        <a:buNone/>
                      </a:pPr>
                      <a:r>
                        <a:t/>
                      </a:r>
                      <a:endParaRPr b="1" sz="1000">
                        <a:latin typeface="Lato"/>
                        <a:ea typeface="Lato"/>
                        <a:cs typeface="Lato"/>
                        <a:sym typeface="Lato"/>
                      </a:endParaRPr>
                    </a:p>
                  </a:txBody>
                  <a:tcPr marT="91450" marB="91450" marR="91450" marL="91450" anchor="ctr">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r>
            </a:tbl>
          </a:graphicData>
        </a:graphic>
      </p:graphicFrame>
      <p:graphicFrame>
        <p:nvGraphicFramePr>
          <p:cNvPr id="291" name="Google Shape;291;p37"/>
          <p:cNvGraphicFramePr/>
          <p:nvPr/>
        </p:nvGraphicFramePr>
        <p:xfrm>
          <a:off x="724150" y="265688"/>
          <a:ext cx="3000000" cy="3000000"/>
        </p:xfrm>
        <a:graphic>
          <a:graphicData uri="http://schemas.openxmlformats.org/drawingml/2006/table">
            <a:tbl>
              <a:tblPr>
                <a:noFill/>
                <a:tableStyleId>{D0D9F5B3-4F16-453B-A162-967D65C3B37E}</a:tableStyleId>
              </a:tblPr>
              <a:tblGrid>
                <a:gridCol w="3907500"/>
                <a:gridCol w="843875"/>
                <a:gridCol w="843875"/>
                <a:gridCol w="687925"/>
                <a:gridCol w="687925"/>
                <a:gridCol w="724625"/>
              </a:tblGrid>
              <a:tr h="512125">
                <a:tc>
                  <a:txBody>
                    <a:bodyPr/>
                    <a:lstStyle/>
                    <a:p>
                      <a:pPr indent="0" lvl="0" marL="0" rtl="0" algn="ctr">
                        <a:lnSpc>
                          <a:spcPct val="115000"/>
                        </a:lnSpc>
                        <a:spcBef>
                          <a:spcPts val="0"/>
                        </a:spcBef>
                        <a:spcAft>
                          <a:spcPts val="0"/>
                        </a:spcAft>
                        <a:buNone/>
                      </a:pPr>
                      <a:r>
                        <a:rPr b="1" lang="en-GB" sz="1600">
                          <a:latin typeface="Lato"/>
                          <a:ea typeface="Lato"/>
                          <a:cs typeface="Lato"/>
                          <a:sym typeface="Lato"/>
                        </a:rPr>
                        <a:t>BENEFITS</a:t>
                      </a:r>
                      <a:endParaRPr b="1" sz="1600">
                        <a:latin typeface="Lato"/>
                        <a:ea typeface="Lato"/>
                        <a:cs typeface="Lato"/>
                        <a:sym typeface="Lato"/>
                      </a:endParaRPr>
                    </a:p>
                  </a:txBody>
                  <a:tcPr marT="91450" marB="91450" marR="91450" marL="91450">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GB" sz="1000">
                          <a:latin typeface="Lato Black"/>
                          <a:ea typeface="Lato Black"/>
                          <a:cs typeface="Lato Black"/>
                          <a:sym typeface="Lato Black"/>
                        </a:rPr>
                        <a:t>PLATINUM</a:t>
                      </a:r>
                      <a:endParaRPr sz="1000">
                        <a:latin typeface="Lato Black"/>
                        <a:ea typeface="Lato Black"/>
                        <a:cs typeface="Lato Black"/>
                        <a:sym typeface="Lato Black"/>
                      </a:endParaRPr>
                    </a:p>
                    <a:p>
                      <a:pPr indent="0" lvl="0" marL="0" rtl="0" algn="ctr">
                        <a:lnSpc>
                          <a:spcPct val="115000"/>
                        </a:lnSpc>
                        <a:spcBef>
                          <a:spcPts val="0"/>
                        </a:spcBef>
                        <a:spcAft>
                          <a:spcPts val="0"/>
                        </a:spcAft>
                        <a:buNone/>
                      </a:pPr>
                      <a:r>
                        <a:rPr lang="en-GB" sz="1000">
                          <a:latin typeface="Lato"/>
                          <a:ea typeface="Lato"/>
                          <a:cs typeface="Lato"/>
                          <a:sym typeface="Lato"/>
                        </a:rPr>
                        <a:t>50,000</a:t>
                      </a:r>
                      <a:endParaRPr sz="1000">
                        <a:latin typeface="Lato"/>
                        <a:ea typeface="Lato"/>
                        <a:cs typeface="Lato"/>
                        <a:sym typeface="Lato"/>
                      </a:endParaRPr>
                    </a:p>
                    <a:p>
                      <a:pPr indent="0" lvl="0" marL="0" rtl="0" algn="ctr">
                        <a:lnSpc>
                          <a:spcPct val="115000"/>
                        </a:lnSpc>
                        <a:spcBef>
                          <a:spcPts val="0"/>
                        </a:spcBef>
                        <a:spcAft>
                          <a:spcPts val="0"/>
                        </a:spcAft>
                        <a:buNone/>
                      </a:pPr>
                      <a:r>
                        <a:rPr lang="en-GB" sz="1000">
                          <a:latin typeface="Lato"/>
                          <a:ea typeface="Lato"/>
                          <a:cs typeface="Lato"/>
                          <a:sym typeface="Lato"/>
                        </a:rPr>
                        <a:t>(1 slot)</a:t>
                      </a:r>
                      <a:endParaRPr sz="1000">
                        <a:latin typeface="Lato"/>
                        <a:ea typeface="Lato"/>
                        <a:cs typeface="Lato"/>
                        <a:sym typeface="Lato"/>
                      </a:endParaRPr>
                    </a:p>
                  </a:txBody>
                  <a:tcPr marT="91450" marB="91450" marR="91450" marL="91450">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GB" sz="1000">
                          <a:latin typeface="Lato Black"/>
                          <a:ea typeface="Lato Black"/>
                          <a:cs typeface="Lato Black"/>
                          <a:sym typeface="Lato Black"/>
                        </a:rPr>
                        <a:t>DIAMOND</a:t>
                      </a:r>
                      <a:endParaRPr sz="1000">
                        <a:latin typeface="Lato Black"/>
                        <a:ea typeface="Lato Black"/>
                        <a:cs typeface="Lato Black"/>
                        <a:sym typeface="Lato Black"/>
                      </a:endParaRPr>
                    </a:p>
                    <a:p>
                      <a:pPr indent="0" lvl="0" marL="0" rtl="0" algn="ctr">
                        <a:lnSpc>
                          <a:spcPct val="115000"/>
                        </a:lnSpc>
                        <a:spcBef>
                          <a:spcPts val="0"/>
                        </a:spcBef>
                        <a:spcAft>
                          <a:spcPts val="0"/>
                        </a:spcAft>
                        <a:buNone/>
                      </a:pPr>
                      <a:r>
                        <a:rPr lang="en-GB" sz="1000">
                          <a:latin typeface="Lato"/>
                          <a:ea typeface="Lato"/>
                          <a:cs typeface="Lato"/>
                          <a:sym typeface="Lato"/>
                        </a:rPr>
                        <a:t>30,000</a:t>
                      </a:r>
                      <a:endParaRPr sz="1000">
                        <a:latin typeface="Lato"/>
                        <a:ea typeface="Lato"/>
                        <a:cs typeface="Lato"/>
                        <a:sym typeface="Lato"/>
                      </a:endParaRPr>
                    </a:p>
                    <a:p>
                      <a:pPr indent="0" lvl="0" marL="0" rtl="0" algn="ctr">
                        <a:lnSpc>
                          <a:spcPct val="115000"/>
                        </a:lnSpc>
                        <a:spcBef>
                          <a:spcPts val="0"/>
                        </a:spcBef>
                        <a:spcAft>
                          <a:spcPts val="0"/>
                        </a:spcAft>
                        <a:buNone/>
                      </a:pPr>
                      <a:r>
                        <a:rPr lang="en-GB" sz="1000">
                          <a:latin typeface="Lato"/>
                          <a:ea typeface="Lato"/>
                          <a:cs typeface="Lato"/>
                          <a:sym typeface="Lato"/>
                        </a:rPr>
                        <a:t>(2 slots)</a:t>
                      </a:r>
                      <a:endParaRPr sz="1000">
                        <a:latin typeface="Lato"/>
                        <a:ea typeface="Lato"/>
                        <a:cs typeface="Lato"/>
                        <a:sym typeface="Lato"/>
                      </a:endParaRPr>
                    </a:p>
                  </a:txBody>
                  <a:tcPr marT="91450" marB="91450" marR="91450" marL="91450">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GB" sz="1000">
                          <a:latin typeface="Lato Black"/>
                          <a:ea typeface="Lato Black"/>
                          <a:cs typeface="Lato Black"/>
                          <a:sym typeface="Lato Black"/>
                        </a:rPr>
                        <a:t>GOLD</a:t>
                      </a:r>
                      <a:endParaRPr sz="1000">
                        <a:latin typeface="Lato Black"/>
                        <a:ea typeface="Lato Black"/>
                        <a:cs typeface="Lato Black"/>
                        <a:sym typeface="Lato Black"/>
                      </a:endParaRPr>
                    </a:p>
                    <a:p>
                      <a:pPr indent="0" lvl="0" marL="0" rtl="0" algn="ctr">
                        <a:lnSpc>
                          <a:spcPct val="115000"/>
                        </a:lnSpc>
                        <a:spcBef>
                          <a:spcPts val="0"/>
                        </a:spcBef>
                        <a:spcAft>
                          <a:spcPts val="0"/>
                        </a:spcAft>
                        <a:buNone/>
                      </a:pPr>
                      <a:r>
                        <a:rPr lang="en-GB" sz="1000">
                          <a:latin typeface="Lato"/>
                          <a:ea typeface="Lato"/>
                          <a:cs typeface="Lato"/>
                          <a:sym typeface="Lato"/>
                        </a:rPr>
                        <a:t>20,000</a:t>
                      </a:r>
                      <a:endParaRPr sz="1000">
                        <a:latin typeface="Lato"/>
                        <a:ea typeface="Lato"/>
                        <a:cs typeface="Lato"/>
                        <a:sym typeface="Lato"/>
                      </a:endParaRPr>
                    </a:p>
                    <a:p>
                      <a:pPr indent="0" lvl="0" marL="0" rtl="0" algn="ctr">
                        <a:lnSpc>
                          <a:spcPct val="115000"/>
                        </a:lnSpc>
                        <a:spcBef>
                          <a:spcPts val="0"/>
                        </a:spcBef>
                        <a:spcAft>
                          <a:spcPts val="0"/>
                        </a:spcAft>
                        <a:buNone/>
                      </a:pPr>
                      <a:r>
                        <a:rPr lang="en-GB" sz="1000">
                          <a:latin typeface="Lato"/>
                          <a:ea typeface="Lato"/>
                          <a:cs typeface="Lato"/>
                          <a:sym typeface="Lato"/>
                        </a:rPr>
                        <a:t>(4 slots)</a:t>
                      </a:r>
                      <a:endParaRPr sz="1000">
                        <a:latin typeface="Lato"/>
                        <a:ea typeface="Lato"/>
                        <a:cs typeface="Lato"/>
                        <a:sym typeface="Lato"/>
                      </a:endParaRPr>
                    </a:p>
                  </a:txBody>
                  <a:tcPr marT="91450" marB="91450" marR="91450" marL="91450">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GB" sz="1000">
                          <a:latin typeface="Lato Black"/>
                          <a:ea typeface="Lato Black"/>
                          <a:cs typeface="Lato Black"/>
                          <a:sym typeface="Lato Black"/>
                        </a:rPr>
                        <a:t>SILVER</a:t>
                      </a:r>
                      <a:endParaRPr sz="1000">
                        <a:latin typeface="Lato Black"/>
                        <a:ea typeface="Lato Black"/>
                        <a:cs typeface="Lato Black"/>
                        <a:sym typeface="Lato Black"/>
                      </a:endParaRPr>
                    </a:p>
                    <a:p>
                      <a:pPr indent="0" lvl="0" marL="0" rtl="0" algn="ctr">
                        <a:lnSpc>
                          <a:spcPct val="115000"/>
                        </a:lnSpc>
                        <a:spcBef>
                          <a:spcPts val="0"/>
                        </a:spcBef>
                        <a:spcAft>
                          <a:spcPts val="0"/>
                        </a:spcAft>
                        <a:buNone/>
                      </a:pPr>
                      <a:r>
                        <a:rPr lang="en-GB" sz="1000">
                          <a:latin typeface="Lato"/>
                          <a:ea typeface="Lato"/>
                          <a:cs typeface="Lato"/>
                          <a:sym typeface="Lato"/>
                        </a:rPr>
                        <a:t>10,000</a:t>
                      </a:r>
                      <a:endParaRPr sz="1000">
                        <a:latin typeface="Lato"/>
                        <a:ea typeface="Lato"/>
                        <a:cs typeface="Lato"/>
                        <a:sym typeface="Lato"/>
                      </a:endParaRPr>
                    </a:p>
                    <a:p>
                      <a:pPr indent="0" lvl="0" marL="0" rtl="0" algn="ctr">
                        <a:lnSpc>
                          <a:spcPct val="115000"/>
                        </a:lnSpc>
                        <a:spcBef>
                          <a:spcPts val="0"/>
                        </a:spcBef>
                        <a:spcAft>
                          <a:spcPts val="0"/>
                        </a:spcAft>
                        <a:buNone/>
                      </a:pPr>
                      <a:r>
                        <a:rPr lang="en-GB" sz="1000">
                          <a:latin typeface="Lato"/>
                          <a:ea typeface="Lato"/>
                          <a:cs typeface="Lato"/>
                          <a:sym typeface="Lato"/>
                        </a:rPr>
                        <a:t>(6 slots)</a:t>
                      </a:r>
                      <a:endParaRPr sz="1000">
                        <a:latin typeface="Lato"/>
                        <a:ea typeface="Lato"/>
                        <a:cs typeface="Lato"/>
                        <a:sym typeface="Lato"/>
                      </a:endParaRPr>
                    </a:p>
                  </a:txBody>
                  <a:tcPr marT="91450" marB="91450" marR="91450" marL="91450">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GB" sz="1000">
                          <a:latin typeface="Lato Black"/>
                          <a:ea typeface="Lato Black"/>
                          <a:cs typeface="Lato Black"/>
                          <a:sym typeface="Lato Black"/>
                        </a:rPr>
                        <a:t>BRONZE</a:t>
                      </a:r>
                      <a:endParaRPr sz="1000">
                        <a:latin typeface="Lato Black"/>
                        <a:ea typeface="Lato Black"/>
                        <a:cs typeface="Lato Black"/>
                        <a:sym typeface="Lato Black"/>
                      </a:endParaRPr>
                    </a:p>
                    <a:p>
                      <a:pPr indent="0" lvl="0" marL="0" rtl="0" algn="ctr">
                        <a:lnSpc>
                          <a:spcPct val="115000"/>
                        </a:lnSpc>
                        <a:spcBef>
                          <a:spcPts val="0"/>
                        </a:spcBef>
                        <a:spcAft>
                          <a:spcPts val="0"/>
                        </a:spcAft>
                        <a:buNone/>
                      </a:pPr>
                      <a:r>
                        <a:rPr lang="en-GB" sz="1000">
                          <a:latin typeface="Lato"/>
                          <a:ea typeface="Lato"/>
                          <a:cs typeface="Lato"/>
                          <a:sym typeface="Lato"/>
                        </a:rPr>
                        <a:t>5000</a:t>
                      </a:r>
                      <a:endParaRPr sz="1000">
                        <a:latin typeface="Lato"/>
                        <a:ea typeface="Lato"/>
                        <a:cs typeface="Lato"/>
                        <a:sym typeface="Lato"/>
                      </a:endParaRPr>
                    </a:p>
                    <a:p>
                      <a:pPr indent="0" lvl="0" marL="0" rtl="0" algn="ctr">
                        <a:lnSpc>
                          <a:spcPct val="115000"/>
                        </a:lnSpc>
                        <a:spcBef>
                          <a:spcPts val="0"/>
                        </a:spcBef>
                        <a:spcAft>
                          <a:spcPts val="0"/>
                        </a:spcAft>
                        <a:buNone/>
                      </a:pPr>
                      <a:r>
                        <a:rPr lang="en-GB" sz="1000">
                          <a:latin typeface="Lato"/>
                          <a:ea typeface="Lato"/>
                          <a:cs typeface="Lato"/>
                          <a:sym typeface="Lato"/>
                        </a:rPr>
                        <a:t>(10 slots)</a:t>
                      </a:r>
                      <a:endParaRPr sz="1000">
                        <a:latin typeface="Lato"/>
                        <a:ea typeface="Lato"/>
                        <a:cs typeface="Lato"/>
                        <a:sym typeface="Lato"/>
                      </a:endParaRPr>
                    </a:p>
                  </a:txBody>
                  <a:tcPr marT="91450" marB="91450" marR="91450" marL="91450">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r>
            </a:tbl>
          </a:graphicData>
        </a:graphic>
      </p:graphicFrame>
      <p:graphicFrame>
        <p:nvGraphicFramePr>
          <p:cNvPr id="292" name="Google Shape;292;p37"/>
          <p:cNvGraphicFramePr/>
          <p:nvPr/>
        </p:nvGraphicFramePr>
        <p:xfrm>
          <a:off x="724150" y="962950"/>
          <a:ext cx="3000000" cy="3000000"/>
        </p:xfrm>
        <a:graphic>
          <a:graphicData uri="http://schemas.openxmlformats.org/drawingml/2006/table">
            <a:tbl>
              <a:tblPr>
                <a:noFill/>
                <a:tableStyleId>{D0D9F5B3-4F16-453B-A162-967D65C3B37E}</a:tableStyleId>
              </a:tblPr>
              <a:tblGrid>
                <a:gridCol w="3907500"/>
                <a:gridCol w="843875"/>
                <a:gridCol w="843875"/>
                <a:gridCol w="687925"/>
                <a:gridCol w="687925"/>
                <a:gridCol w="724625"/>
              </a:tblGrid>
              <a:tr h="514350">
                <a:tc>
                  <a:txBody>
                    <a:bodyPr/>
                    <a:lstStyle/>
                    <a:p>
                      <a:pPr indent="0" lvl="0" marL="0" rtl="0" algn="l">
                        <a:lnSpc>
                          <a:spcPct val="115000"/>
                        </a:lnSpc>
                        <a:spcBef>
                          <a:spcPts val="1000"/>
                        </a:spcBef>
                        <a:spcAft>
                          <a:spcPts val="0"/>
                        </a:spcAft>
                        <a:buNone/>
                      </a:pPr>
                      <a:r>
                        <a:rPr lang="en-GB" sz="1300">
                          <a:solidFill>
                            <a:schemeClr val="dk1"/>
                          </a:solidFill>
                          <a:latin typeface="Lato Black"/>
                          <a:ea typeface="Lato Black"/>
                          <a:cs typeface="Lato Black"/>
                          <a:sym typeface="Lato Black"/>
                        </a:rPr>
                        <a:t>D</a:t>
                      </a:r>
                      <a:r>
                        <a:rPr lang="en-GB">
                          <a:solidFill>
                            <a:schemeClr val="dk1"/>
                          </a:solidFill>
                          <a:latin typeface="Lato Black"/>
                          <a:ea typeface="Lato Black"/>
                          <a:cs typeface="Lato Black"/>
                          <a:sym typeface="Lato Black"/>
                        </a:rPr>
                        <a:t>igital Branding</a:t>
                      </a:r>
                      <a:endParaRPr>
                        <a:solidFill>
                          <a:schemeClr val="dk1"/>
                        </a:solidFill>
                        <a:latin typeface="Lato Black"/>
                        <a:ea typeface="Lato Black"/>
                        <a:cs typeface="Lato Black"/>
                        <a:sym typeface="Lato Black"/>
                      </a:endParaRPr>
                    </a:p>
                  </a:txBody>
                  <a:tcPr marT="91450" marB="91450" marR="91450" marL="91450" anchor="ctr">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rtl="0" algn="ctr">
                        <a:lnSpc>
                          <a:spcPct val="115000"/>
                        </a:lnSpc>
                        <a:spcBef>
                          <a:spcPts val="1000"/>
                        </a:spcBef>
                        <a:spcAft>
                          <a:spcPts val="0"/>
                        </a:spcAft>
                        <a:buNone/>
                      </a:pPr>
                      <a:r>
                        <a:rPr b="1" lang="en-GB" sz="1200">
                          <a:latin typeface="Lato"/>
                          <a:ea typeface="Lato"/>
                          <a:cs typeface="Lato"/>
                          <a:sym typeface="Lato"/>
                        </a:rPr>
                        <a:t>X</a:t>
                      </a:r>
                      <a:endParaRPr b="1" sz="1200">
                        <a:latin typeface="Lato"/>
                        <a:ea typeface="Lato"/>
                        <a:cs typeface="Lato"/>
                        <a:sym typeface="Lato"/>
                      </a:endParaRPr>
                    </a:p>
                  </a:txBody>
                  <a:tcPr marT="91450" marB="91450" marR="91450" marL="91450" anchor="b">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rtl="0" algn="ctr">
                        <a:lnSpc>
                          <a:spcPct val="115000"/>
                        </a:lnSpc>
                        <a:spcBef>
                          <a:spcPts val="1000"/>
                        </a:spcBef>
                        <a:spcAft>
                          <a:spcPts val="0"/>
                        </a:spcAft>
                        <a:buNone/>
                      </a:pPr>
                      <a:r>
                        <a:rPr b="1" lang="en-GB" sz="1200">
                          <a:latin typeface="Lato"/>
                          <a:ea typeface="Lato"/>
                          <a:cs typeface="Lato"/>
                          <a:sym typeface="Lato"/>
                        </a:rPr>
                        <a:t>X</a:t>
                      </a:r>
                      <a:endParaRPr b="1" sz="1200">
                        <a:latin typeface="Lato"/>
                        <a:ea typeface="Lato"/>
                        <a:cs typeface="Lato"/>
                        <a:sym typeface="Lato"/>
                      </a:endParaRPr>
                    </a:p>
                  </a:txBody>
                  <a:tcPr marT="91450" marB="91450" marR="91450" marL="91450" anchor="b">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rtl="0" algn="ctr">
                        <a:lnSpc>
                          <a:spcPct val="115000"/>
                        </a:lnSpc>
                        <a:spcBef>
                          <a:spcPts val="1000"/>
                        </a:spcBef>
                        <a:spcAft>
                          <a:spcPts val="0"/>
                        </a:spcAft>
                        <a:buNone/>
                      </a:pPr>
                      <a:r>
                        <a:rPr b="1" lang="en-GB" sz="1200">
                          <a:latin typeface="Lato"/>
                          <a:ea typeface="Lato"/>
                          <a:cs typeface="Lato"/>
                          <a:sym typeface="Lato"/>
                        </a:rPr>
                        <a:t>X</a:t>
                      </a:r>
                      <a:endParaRPr b="1" sz="1200">
                        <a:latin typeface="Lato"/>
                        <a:ea typeface="Lato"/>
                        <a:cs typeface="Lato"/>
                        <a:sym typeface="Lato"/>
                      </a:endParaRPr>
                    </a:p>
                  </a:txBody>
                  <a:tcPr marT="91450" marB="91450" marR="91450" marL="91450" anchor="b">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b="1" lang="en-GB" sz="1200">
                          <a:latin typeface="Lato"/>
                          <a:ea typeface="Lato"/>
                          <a:cs typeface="Lato"/>
                          <a:sym typeface="Lato"/>
                        </a:rPr>
                        <a:t>X</a:t>
                      </a:r>
                      <a:endParaRPr b="1" sz="1200">
                        <a:latin typeface="Lato"/>
                        <a:ea typeface="Lato"/>
                        <a:cs typeface="Lato"/>
                        <a:sym typeface="Lato"/>
                      </a:endParaRPr>
                    </a:p>
                  </a:txBody>
                  <a:tcPr marT="91450" marB="91450" marR="91450" marL="91450" anchor="b">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b="1" lang="en-GB" sz="1200">
                          <a:latin typeface="Lato"/>
                          <a:ea typeface="Lato"/>
                          <a:cs typeface="Lato"/>
                          <a:sym typeface="Lato"/>
                        </a:rPr>
                        <a:t>X</a:t>
                      </a:r>
                      <a:endParaRPr b="1" sz="1200">
                        <a:latin typeface="Lato"/>
                        <a:ea typeface="Lato"/>
                        <a:cs typeface="Lato"/>
                        <a:sym typeface="Lato"/>
                      </a:endParaRPr>
                    </a:p>
                  </a:txBody>
                  <a:tcPr marT="91450" marB="91450" marR="91450" marL="91450" anchor="b">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r>
              <a:tr h="514350">
                <a:tc>
                  <a:txBody>
                    <a:bodyPr/>
                    <a:lstStyle/>
                    <a:p>
                      <a:pPr indent="0" lvl="0" marL="0" rtl="0" algn="l">
                        <a:lnSpc>
                          <a:spcPct val="115000"/>
                        </a:lnSpc>
                        <a:spcBef>
                          <a:spcPts val="0"/>
                        </a:spcBef>
                        <a:spcAft>
                          <a:spcPts val="0"/>
                        </a:spcAft>
                        <a:buNone/>
                      </a:pPr>
                      <a:r>
                        <a:rPr lang="en-GB" sz="1200">
                          <a:solidFill>
                            <a:schemeClr val="dk1"/>
                          </a:solidFill>
                          <a:latin typeface="Lato"/>
                          <a:ea typeface="Lato"/>
                          <a:cs typeface="Lato"/>
                          <a:sym typeface="Lato"/>
                        </a:rPr>
                        <a:t>●Promotion on RDC Summit official website as a sponsor</a:t>
                      </a:r>
                      <a:endParaRPr sz="1200">
                        <a:solidFill>
                          <a:schemeClr val="dk1"/>
                        </a:solidFill>
                        <a:latin typeface="Lato"/>
                        <a:ea typeface="Lato"/>
                        <a:cs typeface="Lato"/>
                        <a:sym typeface="Lato"/>
                      </a:endParaRPr>
                    </a:p>
                    <a:p>
                      <a:pPr indent="0" lvl="0" marL="0" rtl="0" algn="l">
                        <a:lnSpc>
                          <a:spcPct val="115000"/>
                        </a:lnSpc>
                        <a:spcBef>
                          <a:spcPts val="0"/>
                        </a:spcBef>
                        <a:spcAft>
                          <a:spcPts val="0"/>
                        </a:spcAft>
                        <a:buNone/>
                      </a:pPr>
                      <a:r>
                        <a:rPr lang="en-GB" sz="1200">
                          <a:solidFill>
                            <a:schemeClr val="dk1"/>
                          </a:solidFill>
                          <a:latin typeface="Lato"/>
                          <a:ea typeface="Lato"/>
                          <a:cs typeface="Lato"/>
                          <a:sym typeface="Lato"/>
                        </a:rPr>
                        <a:t>●RDC Summit  social media announcement of sponsorship</a:t>
                      </a:r>
                      <a:endParaRPr sz="1200">
                        <a:solidFill>
                          <a:schemeClr val="dk1"/>
                        </a:solidFill>
                        <a:latin typeface="Lato"/>
                        <a:ea typeface="Lato"/>
                        <a:cs typeface="Lato"/>
                        <a:sym typeface="Lato"/>
                      </a:endParaRPr>
                    </a:p>
                    <a:p>
                      <a:pPr indent="0" lvl="0" marL="0" rtl="0" algn="l">
                        <a:lnSpc>
                          <a:spcPct val="115000"/>
                        </a:lnSpc>
                        <a:spcBef>
                          <a:spcPts val="0"/>
                        </a:spcBef>
                        <a:spcAft>
                          <a:spcPts val="0"/>
                        </a:spcAft>
                        <a:buNone/>
                      </a:pPr>
                      <a:r>
                        <a:rPr lang="en-GB" sz="1200">
                          <a:solidFill>
                            <a:schemeClr val="dk1"/>
                          </a:solidFill>
                          <a:latin typeface="Lato"/>
                          <a:ea typeface="Lato"/>
                          <a:cs typeface="Lato"/>
                          <a:sym typeface="Lato"/>
                        </a:rPr>
                        <a:t>●Logo incorporated in all RDC Summit  e-newsletters</a:t>
                      </a:r>
                      <a:endParaRPr sz="1200">
                        <a:solidFill>
                          <a:schemeClr val="dk1"/>
                        </a:solidFill>
                        <a:latin typeface="Lato"/>
                        <a:ea typeface="Lato"/>
                        <a:cs typeface="Lato"/>
                        <a:sym typeface="Lato"/>
                      </a:endParaRPr>
                    </a:p>
                    <a:p>
                      <a:pPr indent="0" lvl="0" marL="0" rtl="0" algn="l">
                        <a:lnSpc>
                          <a:spcPct val="115000"/>
                        </a:lnSpc>
                        <a:spcBef>
                          <a:spcPts val="0"/>
                        </a:spcBef>
                        <a:spcAft>
                          <a:spcPts val="0"/>
                        </a:spcAft>
                        <a:buNone/>
                      </a:pPr>
                      <a:r>
                        <a:rPr lang="en-GB" sz="1200">
                          <a:solidFill>
                            <a:schemeClr val="dk1"/>
                          </a:solidFill>
                          <a:latin typeface="Lato"/>
                          <a:ea typeface="Lato"/>
                          <a:cs typeface="Lato"/>
                          <a:sym typeface="Lato"/>
                        </a:rPr>
                        <a:t>●Profile on website</a:t>
                      </a:r>
                      <a:endParaRPr sz="1200">
                        <a:solidFill>
                          <a:schemeClr val="dk1"/>
                        </a:solidFill>
                        <a:latin typeface="Lato"/>
                        <a:ea typeface="Lato"/>
                        <a:cs typeface="Lato"/>
                        <a:sym typeface="Lato"/>
                      </a:endParaRPr>
                    </a:p>
                    <a:p>
                      <a:pPr indent="0" lvl="0" marL="0" rtl="0" algn="l">
                        <a:lnSpc>
                          <a:spcPct val="115000"/>
                        </a:lnSpc>
                        <a:spcBef>
                          <a:spcPts val="0"/>
                        </a:spcBef>
                        <a:spcAft>
                          <a:spcPts val="0"/>
                        </a:spcAft>
                        <a:buNone/>
                      </a:pPr>
                      <a:r>
                        <a:t/>
                      </a:r>
                      <a:endParaRPr b="1" sz="1200">
                        <a:latin typeface="Lato"/>
                        <a:ea typeface="Lato"/>
                        <a:cs typeface="Lato"/>
                        <a:sym typeface="Lato"/>
                      </a:endParaRPr>
                    </a:p>
                  </a:txBody>
                  <a:tcPr marT="91450" marB="91450" marR="91450" marL="91450">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rtl="0" algn="ctr">
                        <a:lnSpc>
                          <a:spcPct val="115000"/>
                        </a:lnSpc>
                        <a:spcBef>
                          <a:spcPts val="1000"/>
                        </a:spcBef>
                        <a:spcAft>
                          <a:spcPts val="0"/>
                        </a:spcAft>
                        <a:buNone/>
                      </a:pPr>
                      <a:r>
                        <a:t/>
                      </a:r>
                      <a:endParaRPr b="1" sz="1200">
                        <a:latin typeface="Lato"/>
                        <a:ea typeface="Lato"/>
                        <a:cs typeface="Lato"/>
                        <a:sym typeface="Lato"/>
                      </a:endParaRPr>
                    </a:p>
                  </a:txBody>
                  <a:tcPr marT="91450" marB="91450" marR="91450" marL="91450" anchor="ctr">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rtl="0" algn="ctr">
                        <a:lnSpc>
                          <a:spcPct val="115000"/>
                        </a:lnSpc>
                        <a:spcBef>
                          <a:spcPts val="1000"/>
                        </a:spcBef>
                        <a:spcAft>
                          <a:spcPts val="0"/>
                        </a:spcAft>
                        <a:buNone/>
                      </a:pPr>
                      <a:r>
                        <a:t/>
                      </a:r>
                      <a:endParaRPr b="1" sz="1200">
                        <a:latin typeface="Lato"/>
                        <a:ea typeface="Lato"/>
                        <a:cs typeface="Lato"/>
                        <a:sym typeface="Lato"/>
                      </a:endParaRPr>
                    </a:p>
                  </a:txBody>
                  <a:tcPr marT="91450" marB="91450" marR="91450" marL="91450" anchor="ctr">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rtl="0" algn="ctr">
                        <a:lnSpc>
                          <a:spcPct val="115000"/>
                        </a:lnSpc>
                        <a:spcBef>
                          <a:spcPts val="1000"/>
                        </a:spcBef>
                        <a:spcAft>
                          <a:spcPts val="0"/>
                        </a:spcAft>
                        <a:buNone/>
                      </a:pPr>
                      <a:r>
                        <a:t/>
                      </a:r>
                      <a:endParaRPr b="1" sz="1200">
                        <a:latin typeface="Lato"/>
                        <a:ea typeface="Lato"/>
                        <a:cs typeface="Lato"/>
                        <a:sym typeface="Lato"/>
                      </a:endParaRPr>
                    </a:p>
                  </a:txBody>
                  <a:tcPr marT="91450" marB="91450" marR="91450" marL="91450" anchor="ctr">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t/>
                      </a:r>
                      <a:endParaRPr b="1" sz="1200">
                        <a:latin typeface="Lato"/>
                        <a:ea typeface="Lato"/>
                        <a:cs typeface="Lato"/>
                        <a:sym typeface="Lato"/>
                      </a:endParaRPr>
                    </a:p>
                  </a:txBody>
                  <a:tcPr marT="91450" marB="91450" marR="91450" marL="91450" anchor="ctr">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t/>
                      </a:r>
                      <a:endParaRPr b="1" sz="1200">
                        <a:latin typeface="Lato"/>
                        <a:ea typeface="Lato"/>
                        <a:cs typeface="Lato"/>
                        <a:sym typeface="Lato"/>
                      </a:endParaRPr>
                    </a:p>
                  </a:txBody>
                  <a:tcPr marT="91450" marB="91450" marR="91450" marL="91450" anchor="ctr">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r>
            </a:tbl>
          </a:graphicData>
        </a:graphic>
      </p:graphicFrame>
      <p:pic>
        <p:nvPicPr>
          <p:cNvPr id="293" name="Google Shape;293;p37"/>
          <p:cNvPicPr preferRelativeResize="0"/>
          <p:nvPr/>
        </p:nvPicPr>
        <p:blipFill>
          <a:blip r:embed="rId3">
            <a:alphaModFix/>
          </a:blip>
          <a:stretch>
            <a:fillRect/>
          </a:stretch>
        </p:blipFill>
        <p:spPr>
          <a:xfrm>
            <a:off x="778700" y="319100"/>
            <a:ext cx="1016575" cy="406625"/>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7" name="Shape 297"/>
        <p:cNvGrpSpPr/>
        <p:nvPr/>
      </p:nvGrpSpPr>
      <p:grpSpPr>
        <a:xfrm>
          <a:off x="0" y="0"/>
          <a:ext cx="0" cy="0"/>
          <a:chOff x="0" y="0"/>
          <a:chExt cx="0" cy="0"/>
        </a:xfrm>
      </p:grpSpPr>
      <p:graphicFrame>
        <p:nvGraphicFramePr>
          <p:cNvPr id="298" name="Google Shape;298;p38"/>
          <p:cNvGraphicFramePr/>
          <p:nvPr/>
        </p:nvGraphicFramePr>
        <p:xfrm>
          <a:off x="652450" y="3525"/>
          <a:ext cx="3000000" cy="3000000"/>
        </p:xfrm>
        <a:graphic>
          <a:graphicData uri="http://schemas.openxmlformats.org/drawingml/2006/table">
            <a:tbl>
              <a:tblPr>
                <a:noFill/>
                <a:tableStyleId>{D0D9F5B3-4F16-453B-A162-967D65C3B37E}</a:tableStyleId>
              </a:tblPr>
              <a:tblGrid>
                <a:gridCol w="3956875"/>
                <a:gridCol w="867900"/>
                <a:gridCol w="867900"/>
                <a:gridCol w="699925"/>
                <a:gridCol w="699925"/>
                <a:gridCol w="746575"/>
              </a:tblGrid>
              <a:tr h="674175">
                <a:tc>
                  <a:txBody>
                    <a:bodyPr/>
                    <a:lstStyle/>
                    <a:p>
                      <a:pPr indent="0" lvl="0" marL="0" rtl="0" algn="ctr">
                        <a:lnSpc>
                          <a:spcPct val="115000"/>
                        </a:lnSpc>
                        <a:spcBef>
                          <a:spcPts val="0"/>
                        </a:spcBef>
                        <a:spcAft>
                          <a:spcPts val="0"/>
                        </a:spcAft>
                        <a:buNone/>
                      </a:pPr>
                      <a:r>
                        <a:rPr b="1" lang="en-GB" sz="1600">
                          <a:latin typeface="Lato"/>
                          <a:ea typeface="Lato"/>
                          <a:cs typeface="Lato"/>
                          <a:sym typeface="Lato"/>
                        </a:rPr>
                        <a:t>BENEFITS</a:t>
                      </a:r>
                      <a:endParaRPr b="1" sz="1600">
                        <a:latin typeface="Lato"/>
                        <a:ea typeface="Lato"/>
                        <a:cs typeface="Lato"/>
                        <a:sym typeface="Lato"/>
                      </a:endParaRPr>
                    </a:p>
                  </a:txBody>
                  <a:tcPr marT="91450" marB="91450" marR="91450" marL="91450">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GB" sz="1000">
                          <a:latin typeface="Lato Black"/>
                          <a:ea typeface="Lato Black"/>
                          <a:cs typeface="Lato Black"/>
                          <a:sym typeface="Lato Black"/>
                        </a:rPr>
                        <a:t>PLATINUM</a:t>
                      </a:r>
                      <a:endParaRPr sz="1000">
                        <a:latin typeface="Lato Black"/>
                        <a:ea typeface="Lato Black"/>
                        <a:cs typeface="Lato Black"/>
                        <a:sym typeface="Lato Black"/>
                      </a:endParaRPr>
                    </a:p>
                    <a:p>
                      <a:pPr indent="0" lvl="0" marL="0" rtl="0" algn="ctr">
                        <a:lnSpc>
                          <a:spcPct val="115000"/>
                        </a:lnSpc>
                        <a:spcBef>
                          <a:spcPts val="0"/>
                        </a:spcBef>
                        <a:spcAft>
                          <a:spcPts val="0"/>
                        </a:spcAft>
                        <a:buNone/>
                      </a:pPr>
                      <a:r>
                        <a:rPr lang="en-GB" sz="1000">
                          <a:latin typeface="Lato"/>
                          <a:ea typeface="Lato"/>
                          <a:cs typeface="Lato"/>
                          <a:sym typeface="Lato"/>
                        </a:rPr>
                        <a:t>50,000</a:t>
                      </a:r>
                      <a:endParaRPr sz="1000">
                        <a:latin typeface="Lato"/>
                        <a:ea typeface="Lato"/>
                        <a:cs typeface="Lato"/>
                        <a:sym typeface="Lato"/>
                      </a:endParaRPr>
                    </a:p>
                    <a:p>
                      <a:pPr indent="0" lvl="0" marL="0" rtl="0" algn="ctr">
                        <a:lnSpc>
                          <a:spcPct val="115000"/>
                        </a:lnSpc>
                        <a:spcBef>
                          <a:spcPts val="0"/>
                        </a:spcBef>
                        <a:spcAft>
                          <a:spcPts val="0"/>
                        </a:spcAft>
                        <a:buNone/>
                      </a:pPr>
                      <a:r>
                        <a:rPr lang="en-GB" sz="1000">
                          <a:latin typeface="Lato"/>
                          <a:ea typeface="Lato"/>
                          <a:cs typeface="Lato"/>
                          <a:sym typeface="Lato"/>
                        </a:rPr>
                        <a:t>(1 slot)</a:t>
                      </a:r>
                      <a:endParaRPr sz="1000">
                        <a:latin typeface="Lato"/>
                        <a:ea typeface="Lato"/>
                        <a:cs typeface="Lato"/>
                        <a:sym typeface="Lato"/>
                      </a:endParaRPr>
                    </a:p>
                  </a:txBody>
                  <a:tcPr marT="91450" marB="91450" marR="91450" marL="91450">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GB" sz="1000">
                          <a:latin typeface="Lato Black"/>
                          <a:ea typeface="Lato Black"/>
                          <a:cs typeface="Lato Black"/>
                          <a:sym typeface="Lato Black"/>
                        </a:rPr>
                        <a:t>DIAMOND</a:t>
                      </a:r>
                      <a:endParaRPr sz="1000">
                        <a:latin typeface="Lato Black"/>
                        <a:ea typeface="Lato Black"/>
                        <a:cs typeface="Lato Black"/>
                        <a:sym typeface="Lato Black"/>
                      </a:endParaRPr>
                    </a:p>
                    <a:p>
                      <a:pPr indent="0" lvl="0" marL="0" rtl="0" algn="ctr">
                        <a:lnSpc>
                          <a:spcPct val="115000"/>
                        </a:lnSpc>
                        <a:spcBef>
                          <a:spcPts val="0"/>
                        </a:spcBef>
                        <a:spcAft>
                          <a:spcPts val="0"/>
                        </a:spcAft>
                        <a:buNone/>
                      </a:pPr>
                      <a:r>
                        <a:rPr lang="en-GB" sz="1000">
                          <a:latin typeface="Lato"/>
                          <a:ea typeface="Lato"/>
                          <a:cs typeface="Lato"/>
                          <a:sym typeface="Lato"/>
                        </a:rPr>
                        <a:t>30,000</a:t>
                      </a:r>
                      <a:endParaRPr sz="1000">
                        <a:latin typeface="Lato"/>
                        <a:ea typeface="Lato"/>
                        <a:cs typeface="Lato"/>
                        <a:sym typeface="Lato"/>
                      </a:endParaRPr>
                    </a:p>
                    <a:p>
                      <a:pPr indent="0" lvl="0" marL="0" rtl="0" algn="ctr">
                        <a:lnSpc>
                          <a:spcPct val="115000"/>
                        </a:lnSpc>
                        <a:spcBef>
                          <a:spcPts val="0"/>
                        </a:spcBef>
                        <a:spcAft>
                          <a:spcPts val="0"/>
                        </a:spcAft>
                        <a:buNone/>
                      </a:pPr>
                      <a:r>
                        <a:rPr lang="en-GB" sz="1000">
                          <a:latin typeface="Lato"/>
                          <a:ea typeface="Lato"/>
                          <a:cs typeface="Lato"/>
                          <a:sym typeface="Lato"/>
                        </a:rPr>
                        <a:t>(2 slots)</a:t>
                      </a:r>
                      <a:endParaRPr sz="1000">
                        <a:latin typeface="Lato"/>
                        <a:ea typeface="Lato"/>
                        <a:cs typeface="Lato"/>
                        <a:sym typeface="Lato"/>
                      </a:endParaRPr>
                    </a:p>
                  </a:txBody>
                  <a:tcPr marT="91450" marB="91450" marR="91450" marL="91450">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GB" sz="1000">
                          <a:latin typeface="Lato Black"/>
                          <a:ea typeface="Lato Black"/>
                          <a:cs typeface="Lato Black"/>
                          <a:sym typeface="Lato Black"/>
                        </a:rPr>
                        <a:t>GOLD</a:t>
                      </a:r>
                      <a:endParaRPr sz="1000">
                        <a:latin typeface="Lato Black"/>
                        <a:ea typeface="Lato Black"/>
                        <a:cs typeface="Lato Black"/>
                        <a:sym typeface="Lato Black"/>
                      </a:endParaRPr>
                    </a:p>
                    <a:p>
                      <a:pPr indent="0" lvl="0" marL="0" rtl="0" algn="ctr">
                        <a:lnSpc>
                          <a:spcPct val="115000"/>
                        </a:lnSpc>
                        <a:spcBef>
                          <a:spcPts val="0"/>
                        </a:spcBef>
                        <a:spcAft>
                          <a:spcPts val="0"/>
                        </a:spcAft>
                        <a:buNone/>
                      </a:pPr>
                      <a:r>
                        <a:rPr lang="en-GB" sz="1000">
                          <a:latin typeface="Lato"/>
                          <a:ea typeface="Lato"/>
                          <a:cs typeface="Lato"/>
                          <a:sym typeface="Lato"/>
                        </a:rPr>
                        <a:t>20,000</a:t>
                      </a:r>
                      <a:endParaRPr sz="1000">
                        <a:latin typeface="Lato"/>
                        <a:ea typeface="Lato"/>
                        <a:cs typeface="Lato"/>
                        <a:sym typeface="Lato"/>
                      </a:endParaRPr>
                    </a:p>
                    <a:p>
                      <a:pPr indent="0" lvl="0" marL="0" rtl="0" algn="ctr">
                        <a:lnSpc>
                          <a:spcPct val="115000"/>
                        </a:lnSpc>
                        <a:spcBef>
                          <a:spcPts val="0"/>
                        </a:spcBef>
                        <a:spcAft>
                          <a:spcPts val="0"/>
                        </a:spcAft>
                        <a:buNone/>
                      </a:pPr>
                      <a:r>
                        <a:rPr lang="en-GB" sz="1000">
                          <a:latin typeface="Lato"/>
                          <a:ea typeface="Lato"/>
                          <a:cs typeface="Lato"/>
                          <a:sym typeface="Lato"/>
                        </a:rPr>
                        <a:t>(4 slots)</a:t>
                      </a:r>
                      <a:endParaRPr sz="1000">
                        <a:latin typeface="Lato"/>
                        <a:ea typeface="Lato"/>
                        <a:cs typeface="Lato"/>
                        <a:sym typeface="Lato"/>
                      </a:endParaRPr>
                    </a:p>
                  </a:txBody>
                  <a:tcPr marT="91450" marB="91450" marR="91450" marL="91450">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GB" sz="1000">
                          <a:latin typeface="Lato Black"/>
                          <a:ea typeface="Lato Black"/>
                          <a:cs typeface="Lato Black"/>
                          <a:sym typeface="Lato Black"/>
                        </a:rPr>
                        <a:t>SILVER</a:t>
                      </a:r>
                      <a:endParaRPr sz="1000">
                        <a:latin typeface="Lato Black"/>
                        <a:ea typeface="Lato Black"/>
                        <a:cs typeface="Lato Black"/>
                        <a:sym typeface="Lato Black"/>
                      </a:endParaRPr>
                    </a:p>
                    <a:p>
                      <a:pPr indent="0" lvl="0" marL="0" rtl="0" algn="ctr">
                        <a:lnSpc>
                          <a:spcPct val="115000"/>
                        </a:lnSpc>
                        <a:spcBef>
                          <a:spcPts val="0"/>
                        </a:spcBef>
                        <a:spcAft>
                          <a:spcPts val="0"/>
                        </a:spcAft>
                        <a:buNone/>
                      </a:pPr>
                      <a:r>
                        <a:rPr lang="en-GB" sz="1000">
                          <a:latin typeface="Lato"/>
                          <a:ea typeface="Lato"/>
                          <a:cs typeface="Lato"/>
                          <a:sym typeface="Lato"/>
                        </a:rPr>
                        <a:t>10,000</a:t>
                      </a:r>
                      <a:endParaRPr sz="1000">
                        <a:latin typeface="Lato"/>
                        <a:ea typeface="Lato"/>
                        <a:cs typeface="Lato"/>
                        <a:sym typeface="Lato"/>
                      </a:endParaRPr>
                    </a:p>
                    <a:p>
                      <a:pPr indent="0" lvl="0" marL="0" rtl="0" algn="ctr">
                        <a:lnSpc>
                          <a:spcPct val="115000"/>
                        </a:lnSpc>
                        <a:spcBef>
                          <a:spcPts val="0"/>
                        </a:spcBef>
                        <a:spcAft>
                          <a:spcPts val="0"/>
                        </a:spcAft>
                        <a:buNone/>
                      </a:pPr>
                      <a:r>
                        <a:rPr lang="en-GB" sz="1000">
                          <a:latin typeface="Lato"/>
                          <a:ea typeface="Lato"/>
                          <a:cs typeface="Lato"/>
                          <a:sym typeface="Lato"/>
                        </a:rPr>
                        <a:t>(6 slots)</a:t>
                      </a:r>
                      <a:endParaRPr sz="1000">
                        <a:latin typeface="Lato"/>
                        <a:ea typeface="Lato"/>
                        <a:cs typeface="Lato"/>
                        <a:sym typeface="Lato"/>
                      </a:endParaRPr>
                    </a:p>
                  </a:txBody>
                  <a:tcPr marT="91450" marB="91450" marR="91450" marL="91450">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GB" sz="1000">
                          <a:latin typeface="Lato Black"/>
                          <a:ea typeface="Lato Black"/>
                          <a:cs typeface="Lato Black"/>
                          <a:sym typeface="Lato Black"/>
                        </a:rPr>
                        <a:t>BRONZE</a:t>
                      </a:r>
                      <a:endParaRPr sz="1000">
                        <a:latin typeface="Lato Black"/>
                        <a:ea typeface="Lato Black"/>
                        <a:cs typeface="Lato Black"/>
                        <a:sym typeface="Lato Black"/>
                      </a:endParaRPr>
                    </a:p>
                    <a:p>
                      <a:pPr indent="0" lvl="0" marL="0" rtl="0" algn="ctr">
                        <a:lnSpc>
                          <a:spcPct val="115000"/>
                        </a:lnSpc>
                        <a:spcBef>
                          <a:spcPts val="0"/>
                        </a:spcBef>
                        <a:spcAft>
                          <a:spcPts val="0"/>
                        </a:spcAft>
                        <a:buNone/>
                      </a:pPr>
                      <a:r>
                        <a:rPr lang="en-GB" sz="1000">
                          <a:latin typeface="Lato"/>
                          <a:ea typeface="Lato"/>
                          <a:cs typeface="Lato"/>
                          <a:sym typeface="Lato"/>
                        </a:rPr>
                        <a:t>5000</a:t>
                      </a:r>
                      <a:endParaRPr sz="1000">
                        <a:latin typeface="Lato"/>
                        <a:ea typeface="Lato"/>
                        <a:cs typeface="Lato"/>
                        <a:sym typeface="Lato"/>
                      </a:endParaRPr>
                    </a:p>
                    <a:p>
                      <a:pPr indent="0" lvl="0" marL="0" rtl="0" algn="ctr">
                        <a:lnSpc>
                          <a:spcPct val="115000"/>
                        </a:lnSpc>
                        <a:spcBef>
                          <a:spcPts val="0"/>
                        </a:spcBef>
                        <a:spcAft>
                          <a:spcPts val="0"/>
                        </a:spcAft>
                        <a:buNone/>
                      </a:pPr>
                      <a:r>
                        <a:rPr lang="en-GB" sz="1000">
                          <a:latin typeface="Lato"/>
                          <a:ea typeface="Lato"/>
                          <a:cs typeface="Lato"/>
                          <a:sym typeface="Lato"/>
                        </a:rPr>
                        <a:t>(10 slots)</a:t>
                      </a:r>
                      <a:endParaRPr sz="1000">
                        <a:latin typeface="Lato"/>
                        <a:ea typeface="Lato"/>
                        <a:cs typeface="Lato"/>
                        <a:sym typeface="Lato"/>
                      </a:endParaRPr>
                    </a:p>
                  </a:txBody>
                  <a:tcPr marT="91450" marB="91450" marR="91450" marL="91450">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r>
              <a:tr h="448600">
                <a:tc>
                  <a:txBody>
                    <a:bodyPr/>
                    <a:lstStyle/>
                    <a:p>
                      <a:pPr indent="0" lvl="0" marL="0" rtl="0" algn="l">
                        <a:lnSpc>
                          <a:spcPct val="115000"/>
                        </a:lnSpc>
                        <a:spcBef>
                          <a:spcPts val="0"/>
                        </a:spcBef>
                        <a:spcAft>
                          <a:spcPts val="0"/>
                        </a:spcAft>
                        <a:buNone/>
                      </a:pPr>
                      <a:r>
                        <a:rPr lang="en-GB">
                          <a:latin typeface="Lato Black"/>
                          <a:ea typeface="Lato Black"/>
                          <a:cs typeface="Lato Black"/>
                          <a:sym typeface="Lato Black"/>
                        </a:rPr>
                        <a:t>Access</a:t>
                      </a:r>
                      <a:endParaRPr>
                        <a:latin typeface="Lato Black"/>
                        <a:ea typeface="Lato Black"/>
                        <a:cs typeface="Lato Black"/>
                        <a:sym typeface="Lato Black"/>
                      </a:endParaRPr>
                    </a:p>
                  </a:txBody>
                  <a:tcPr marT="91450" marB="91450" marR="91450" marL="91450">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rtl="0" algn="ctr">
                        <a:lnSpc>
                          <a:spcPct val="115000"/>
                        </a:lnSpc>
                        <a:spcBef>
                          <a:spcPts val="1000"/>
                        </a:spcBef>
                        <a:spcAft>
                          <a:spcPts val="0"/>
                        </a:spcAft>
                        <a:buNone/>
                      </a:pPr>
                      <a:r>
                        <a:t/>
                      </a:r>
                      <a:endParaRPr b="1" sz="1200">
                        <a:latin typeface="Lato"/>
                        <a:ea typeface="Lato"/>
                        <a:cs typeface="Lato"/>
                        <a:sym typeface="Lato"/>
                      </a:endParaRPr>
                    </a:p>
                  </a:txBody>
                  <a:tcPr marT="91450" marB="91450" marR="91450" marL="91450" anchor="ctr">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rtl="0" algn="ctr">
                        <a:lnSpc>
                          <a:spcPct val="115000"/>
                        </a:lnSpc>
                        <a:spcBef>
                          <a:spcPts val="1000"/>
                        </a:spcBef>
                        <a:spcAft>
                          <a:spcPts val="0"/>
                        </a:spcAft>
                        <a:buNone/>
                      </a:pPr>
                      <a:r>
                        <a:t/>
                      </a:r>
                      <a:endParaRPr b="1" sz="1200">
                        <a:latin typeface="Lato"/>
                        <a:ea typeface="Lato"/>
                        <a:cs typeface="Lato"/>
                        <a:sym typeface="Lato"/>
                      </a:endParaRPr>
                    </a:p>
                  </a:txBody>
                  <a:tcPr marT="91450" marB="91450" marR="91450" marL="91450" anchor="ctr">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rtl="0" algn="ctr">
                        <a:lnSpc>
                          <a:spcPct val="115000"/>
                        </a:lnSpc>
                        <a:spcBef>
                          <a:spcPts val="1000"/>
                        </a:spcBef>
                        <a:spcAft>
                          <a:spcPts val="0"/>
                        </a:spcAft>
                        <a:buNone/>
                      </a:pPr>
                      <a:r>
                        <a:t/>
                      </a:r>
                      <a:endParaRPr b="1" sz="1200">
                        <a:latin typeface="Lato"/>
                        <a:ea typeface="Lato"/>
                        <a:cs typeface="Lato"/>
                        <a:sym typeface="Lato"/>
                      </a:endParaRPr>
                    </a:p>
                  </a:txBody>
                  <a:tcPr marT="91450" marB="91450" marR="91450" marL="91450" anchor="ctr">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t/>
                      </a:r>
                      <a:endParaRPr b="1" sz="1200">
                        <a:latin typeface="Lato"/>
                        <a:ea typeface="Lato"/>
                        <a:cs typeface="Lato"/>
                        <a:sym typeface="Lato"/>
                      </a:endParaRPr>
                    </a:p>
                  </a:txBody>
                  <a:tcPr marT="91450" marB="91450" marR="91450" marL="91450" anchor="ctr">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t/>
                      </a:r>
                      <a:endParaRPr b="1" sz="1200">
                        <a:latin typeface="Lato"/>
                        <a:ea typeface="Lato"/>
                        <a:cs typeface="Lato"/>
                        <a:sym typeface="Lato"/>
                      </a:endParaRPr>
                    </a:p>
                  </a:txBody>
                  <a:tcPr marT="91450" marB="91450" marR="91450" marL="91450" anchor="ctr">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r>
              <a:tr h="582075">
                <a:tc>
                  <a:txBody>
                    <a:bodyPr/>
                    <a:lstStyle/>
                    <a:p>
                      <a:pPr indent="0" lvl="0" marL="0" rtl="0" algn="l">
                        <a:lnSpc>
                          <a:spcPct val="115000"/>
                        </a:lnSpc>
                        <a:spcBef>
                          <a:spcPts val="0"/>
                        </a:spcBef>
                        <a:spcAft>
                          <a:spcPts val="0"/>
                        </a:spcAft>
                        <a:buNone/>
                      </a:pPr>
                      <a:r>
                        <a:rPr lang="en-GB" sz="1200">
                          <a:latin typeface="Lato"/>
                          <a:ea typeface="Lato"/>
                          <a:cs typeface="Lato"/>
                          <a:sym typeface="Lato"/>
                        </a:rPr>
                        <a:t>●Dinner passes</a:t>
                      </a:r>
                      <a:endParaRPr sz="1200">
                        <a:latin typeface="Lato"/>
                        <a:ea typeface="Lato"/>
                        <a:cs typeface="Lato"/>
                        <a:sym typeface="Lato"/>
                      </a:endParaRPr>
                    </a:p>
                  </a:txBody>
                  <a:tcPr marT="91450" marB="91450" marR="91450" marL="91450">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rtl="0" algn="ctr">
                        <a:lnSpc>
                          <a:spcPct val="115000"/>
                        </a:lnSpc>
                        <a:spcBef>
                          <a:spcPts val="1000"/>
                        </a:spcBef>
                        <a:spcAft>
                          <a:spcPts val="0"/>
                        </a:spcAft>
                        <a:buNone/>
                      </a:pPr>
                      <a:r>
                        <a:rPr b="1" lang="en-GB" sz="1200">
                          <a:latin typeface="Lato"/>
                          <a:ea typeface="Lato"/>
                          <a:cs typeface="Lato"/>
                          <a:sym typeface="Lato"/>
                        </a:rPr>
                        <a:t>10</a:t>
                      </a:r>
                      <a:endParaRPr b="1" sz="1200">
                        <a:latin typeface="Lato"/>
                        <a:ea typeface="Lato"/>
                        <a:cs typeface="Lato"/>
                        <a:sym typeface="Lato"/>
                      </a:endParaRPr>
                    </a:p>
                  </a:txBody>
                  <a:tcPr marT="91450" marB="91450" marR="91450" marL="91450" anchor="b">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rtl="0" algn="ctr">
                        <a:lnSpc>
                          <a:spcPct val="115000"/>
                        </a:lnSpc>
                        <a:spcBef>
                          <a:spcPts val="1000"/>
                        </a:spcBef>
                        <a:spcAft>
                          <a:spcPts val="0"/>
                        </a:spcAft>
                        <a:buNone/>
                      </a:pPr>
                      <a:r>
                        <a:rPr b="1" lang="en-GB" sz="1200">
                          <a:latin typeface="Lato"/>
                          <a:ea typeface="Lato"/>
                          <a:cs typeface="Lato"/>
                          <a:sym typeface="Lato"/>
                        </a:rPr>
                        <a:t>6</a:t>
                      </a:r>
                      <a:endParaRPr b="1" sz="1200">
                        <a:latin typeface="Lato"/>
                        <a:ea typeface="Lato"/>
                        <a:cs typeface="Lato"/>
                        <a:sym typeface="Lato"/>
                      </a:endParaRPr>
                    </a:p>
                  </a:txBody>
                  <a:tcPr marT="91450" marB="91450" marR="91450" marL="91450" anchor="b">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rtl="0" algn="ctr">
                        <a:lnSpc>
                          <a:spcPct val="115000"/>
                        </a:lnSpc>
                        <a:spcBef>
                          <a:spcPts val="1000"/>
                        </a:spcBef>
                        <a:spcAft>
                          <a:spcPts val="0"/>
                        </a:spcAft>
                        <a:buNone/>
                      </a:pPr>
                      <a:r>
                        <a:rPr b="1" lang="en-GB" sz="1200">
                          <a:latin typeface="Lato"/>
                          <a:ea typeface="Lato"/>
                          <a:cs typeface="Lato"/>
                          <a:sym typeface="Lato"/>
                        </a:rPr>
                        <a:t>4</a:t>
                      </a:r>
                      <a:endParaRPr b="1" sz="1200">
                        <a:latin typeface="Lato"/>
                        <a:ea typeface="Lato"/>
                        <a:cs typeface="Lato"/>
                        <a:sym typeface="Lato"/>
                      </a:endParaRPr>
                    </a:p>
                  </a:txBody>
                  <a:tcPr marT="91450" marB="91450" marR="91450" marL="91450" anchor="b">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t/>
                      </a:r>
                      <a:endParaRPr b="1" sz="1200">
                        <a:latin typeface="Lato"/>
                        <a:ea typeface="Lato"/>
                        <a:cs typeface="Lato"/>
                        <a:sym typeface="Lato"/>
                      </a:endParaRPr>
                    </a:p>
                    <a:p>
                      <a:pPr indent="0" lvl="0" marL="0" rtl="0" algn="ctr">
                        <a:lnSpc>
                          <a:spcPct val="115000"/>
                        </a:lnSpc>
                        <a:spcBef>
                          <a:spcPts val="0"/>
                        </a:spcBef>
                        <a:spcAft>
                          <a:spcPts val="0"/>
                        </a:spcAft>
                        <a:buNone/>
                      </a:pPr>
                      <a:r>
                        <a:rPr b="1" lang="en-GB" sz="1200">
                          <a:latin typeface="Lato"/>
                          <a:ea typeface="Lato"/>
                          <a:cs typeface="Lato"/>
                          <a:sym typeface="Lato"/>
                        </a:rPr>
                        <a:t>2</a:t>
                      </a:r>
                      <a:endParaRPr b="1" sz="1200">
                        <a:latin typeface="Lato"/>
                        <a:ea typeface="Lato"/>
                        <a:cs typeface="Lato"/>
                        <a:sym typeface="Lato"/>
                      </a:endParaRPr>
                    </a:p>
                  </a:txBody>
                  <a:tcPr marT="91450" marB="91450" marR="91450" marL="91450" anchor="b">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t/>
                      </a:r>
                      <a:endParaRPr b="1" sz="1200">
                        <a:latin typeface="Lato"/>
                        <a:ea typeface="Lato"/>
                        <a:cs typeface="Lato"/>
                        <a:sym typeface="Lato"/>
                      </a:endParaRPr>
                    </a:p>
                    <a:p>
                      <a:pPr indent="0" lvl="0" marL="0" rtl="0" algn="ctr">
                        <a:lnSpc>
                          <a:spcPct val="115000"/>
                        </a:lnSpc>
                        <a:spcBef>
                          <a:spcPts val="0"/>
                        </a:spcBef>
                        <a:spcAft>
                          <a:spcPts val="0"/>
                        </a:spcAft>
                        <a:buNone/>
                      </a:pPr>
                      <a:r>
                        <a:rPr b="1" lang="en-GB" sz="1200">
                          <a:latin typeface="Lato"/>
                          <a:ea typeface="Lato"/>
                          <a:cs typeface="Lato"/>
                          <a:sym typeface="Lato"/>
                        </a:rPr>
                        <a:t>1</a:t>
                      </a:r>
                      <a:endParaRPr b="1" sz="1200">
                        <a:latin typeface="Lato"/>
                        <a:ea typeface="Lato"/>
                        <a:cs typeface="Lato"/>
                        <a:sym typeface="Lato"/>
                      </a:endParaRPr>
                    </a:p>
                  </a:txBody>
                  <a:tcPr marT="91450" marB="91450" marR="91450" marL="91450" anchor="b">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r>
              <a:tr h="499175">
                <a:tc>
                  <a:txBody>
                    <a:bodyPr/>
                    <a:lstStyle/>
                    <a:p>
                      <a:pPr indent="0" lvl="0" marL="0" rtl="0" algn="l">
                        <a:lnSpc>
                          <a:spcPct val="115000"/>
                        </a:lnSpc>
                        <a:spcBef>
                          <a:spcPts val="0"/>
                        </a:spcBef>
                        <a:spcAft>
                          <a:spcPts val="0"/>
                        </a:spcAft>
                        <a:buNone/>
                      </a:pPr>
                      <a:r>
                        <a:rPr lang="en-GB" sz="1200">
                          <a:latin typeface="Lato"/>
                          <a:ea typeface="Lato"/>
                          <a:cs typeface="Lato"/>
                          <a:sym typeface="Lato"/>
                        </a:rPr>
                        <a:t>●WEC Passes</a:t>
                      </a:r>
                      <a:endParaRPr sz="1200">
                        <a:latin typeface="Lato"/>
                        <a:ea typeface="Lato"/>
                        <a:cs typeface="Lato"/>
                        <a:sym typeface="Lato"/>
                      </a:endParaRPr>
                    </a:p>
                  </a:txBody>
                  <a:tcPr marT="91450" marB="91450" marR="91450" marL="91450">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rtl="0" algn="ctr">
                        <a:lnSpc>
                          <a:spcPct val="115000"/>
                        </a:lnSpc>
                        <a:spcBef>
                          <a:spcPts val="1000"/>
                        </a:spcBef>
                        <a:spcAft>
                          <a:spcPts val="0"/>
                        </a:spcAft>
                        <a:buNone/>
                      </a:pPr>
                      <a:r>
                        <a:rPr b="1" lang="en-GB" sz="1200">
                          <a:latin typeface="Lato"/>
                          <a:ea typeface="Lato"/>
                          <a:cs typeface="Lato"/>
                          <a:sym typeface="Lato"/>
                        </a:rPr>
                        <a:t>2</a:t>
                      </a:r>
                      <a:endParaRPr b="1" sz="1200">
                        <a:latin typeface="Lato"/>
                        <a:ea typeface="Lato"/>
                        <a:cs typeface="Lato"/>
                        <a:sym typeface="Lato"/>
                      </a:endParaRPr>
                    </a:p>
                  </a:txBody>
                  <a:tcPr marT="91450" marB="91450" marR="91450" marL="91450" anchor="ctr">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rtl="0" algn="ctr">
                        <a:lnSpc>
                          <a:spcPct val="115000"/>
                        </a:lnSpc>
                        <a:spcBef>
                          <a:spcPts val="1000"/>
                        </a:spcBef>
                        <a:spcAft>
                          <a:spcPts val="0"/>
                        </a:spcAft>
                        <a:buNone/>
                      </a:pPr>
                      <a:r>
                        <a:rPr b="1" lang="en-GB" sz="1200">
                          <a:latin typeface="Lato"/>
                          <a:ea typeface="Lato"/>
                          <a:cs typeface="Lato"/>
                          <a:sym typeface="Lato"/>
                        </a:rPr>
                        <a:t>2</a:t>
                      </a:r>
                      <a:endParaRPr b="1" sz="1200">
                        <a:latin typeface="Lato"/>
                        <a:ea typeface="Lato"/>
                        <a:cs typeface="Lato"/>
                        <a:sym typeface="Lato"/>
                      </a:endParaRPr>
                    </a:p>
                  </a:txBody>
                  <a:tcPr marT="91450" marB="91450" marR="91450" marL="91450" anchor="ctr">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rtl="0" algn="l">
                        <a:spcBef>
                          <a:spcPts val="0"/>
                        </a:spcBef>
                        <a:spcAft>
                          <a:spcPts val="0"/>
                        </a:spcAft>
                        <a:buNone/>
                      </a:pPr>
                      <a:r>
                        <a:t/>
                      </a:r>
                      <a:endParaRPr sz="1200"/>
                    </a:p>
                  </a:txBody>
                  <a:tcPr marT="91450" marB="91450" marR="91450" marL="91450" anchor="ctr">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rtl="0" algn="l">
                        <a:spcBef>
                          <a:spcPts val="0"/>
                        </a:spcBef>
                        <a:spcAft>
                          <a:spcPts val="0"/>
                        </a:spcAft>
                        <a:buNone/>
                      </a:pPr>
                      <a:r>
                        <a:t/>
                      </a:r>
                      <a:endParaRPr sz="1200"/>
                    </a:p>
                  </a:txBody>
                  <a:tcPr marT="91450" marB="91450" marR="91450" marL="91450" anchor="ctr">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rtl="0" algn="l">
                        <a:spcBef>
                          <a:spcPts val="0"/>
                        </a:spcBef>
                        <a:spcAft>
                          <a:spcPts val="0"/>
                        </a:spcAft>
                        <a:buNone/>
                      </a:pPr>
                      <a:r>
                        <a:t/>
                      </a:r>
                      <a:endParaRPr sz="1200"/>
                    </a:p>
                  </a:txBody>
                  <a:tcPr marT="91450" marB="91450" marR="91450" marL="91450" anchor="ctr">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r>
              <a:tr h="499175">
                <a:tc>
                  <a:txBody>
                    <a:bodyPr/>
                    <a:lstStyle/>
                    <a:p>
                      <a:pPr indent="0" lvl="0" marL="0" rtl="0" algn="l">
                        <a:lnSpc>
                          <a:spcPct val="115000"/>
                        </a:lnSpc>
                        <a:spcBef>
                          <a:spcPts val="0"/>
                        </a:spcBef>
                        <a:spcAft>
                          <a:spcPts val="0"/>
                        </a:spcAft>
                        <a:buNone/>
                      </a:pPr>
                      <a:r>
                        <a:rPr lang="en-GB" sz="1200">
                          <a:latin typeface="Lato"/>
                          <a:ea typeface="Lato"/>
                          <a:cs typeface="Lato"/>
                          <a:sym typeface="Lato"/>
                        </a:rPr>
                        <a:t>●Humanitarian Passes</a:t>
                      </a:r>
                      <a:endParaRPr sz="1200">
                        <a:latin typeface="Lato"/>
                        <a:ea typeface="Lato"/>
                        <a:cs typeface="Lato"/>
                        <a:sym typeface="Lato"/>
                      </a:endParaRPr>
                    </a:p>
                  </a:txBody>
                  <a:tcPr marT="91450" marB="91450" marR="91450" marL="91450">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rtl="0" algn="ctr">
                        <a:lnSpc>
                          <a:spcPct val="115000"/>
                        </a:lnSpc>
                        <a:spcBef>
                          <a:spcPts val="1000"/>
                        </a:spcBef>
                        <a:spcAft>
                          <a:spcPts val="0"/>
                        </a:spcAft>
                        <a:buNone/>
                      </a:pPr>
                      <a:r>
                        <a:rPr b="1" lang="en-GB" sz="1200">
                          <a:latin typeface="Lato"/>
                          <a:ea typeface="Lato"/>
                          <a:cs typeface="Lato"/>
                          <a:sym typeface="Lato"/>
                        </a:rPr>
                        <a:t>2</a:t>
                      </a:r>
                      <a:endParaRPr b="1" sz="1200">
                        <a:latin typeface="Lato"/>
                        <a:ea typeface="Lato"/>
                        <a:cs typeface="Lato"/>
                        <a:sym typeface="Lato"/>
                      </a:endParaRPr>
                    </a:p>
                  </a:txBody>
                  <a:tcPr marT="91450" marB="91450" marR="91450" marL="91450" anchor="ctr">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rtl="0" algn="ctr">
                        <a:lnSpc>
                          <a:spcPct val="115000"/>
                        </a:lnSpc>
                        <a:spcBef>
                          <a:spcPts val="1000"/>
                        </a:spcBef>
                        <a:spcAft>
                          <a:spcPts val="0"/>
                        </a:spcAft>
                        <a:buNone/>
                      </a:pPr>
                      <a:r>
                        <a:rPr b="1" lang="en-GB" sz="1200">
                          <a:latin typeface="Lato"/>
                          <a:ea typeface="Lato"/>
                          <a:cs typeface="Lato"/>
                          <a:sym typeface="Lato"/>
                        </a:rPr>
                        <a:t>2</a:t>
                      </a:r>
                      <a:endParaRPr b="1" sz="1200">
                        <a:latin typeface="Lato"/>
                        <a:ea typeface="Lato"/>
                        <a:cs typeface="Lato"/>
                        <a:sym typeface="Lato"/>
                      </a:endParaRPr>
                    </a:p>
                  </a:txBody>
                  <a:tcPr marT="91450" marB="91450" marR="91450" marL="91450" anchor="ctr">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rtl="0" algn="l">
                        <a:spcBef>
                          <a:spcPts val="0"/>
                        </a:spcBef>
                        <a:spcAft>
                          <a:spcPts val="0"/>
                        </a:spcAft>
                        <a:buNone/>
                      </a:pPr>
                      <a:r>
                        <a:t/>
                      </a:r>
                      <a:endParaRPr sz="1200"/>
                    </a:p>
                  </a:txBody>
                  <a:tcPr marT="91450" marB="91450" marR="91450" marL="91450" anchor="ctr">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rtl="0" algn="l">
                        <a:spcBef>
                          <a:spcPts val="0"/>
                        </a:spcBef>
                        <a:spcAft>
                          <a:spcPts val="0"/>
                        </a:spcAft>
                        <a:buNone/>
                      </a:pPr>
                      <a:r>
                        <a:t/>
                      </a:r>
                      <a:endParaRPr sz="1200"/>
                    </a:p>
                  </a:txBody>
                  <a:tcPr marT="91450" marB="91450" marR="91450" marL="91450" anchor="ctr">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rtl="0" algn="l">
                        <a:spcBef>
                          <a:spcPts val="0"/>
                        </a:spcBef>
                        <a:spcAft>
                          <a:spcPts val="0"/>
                        </a:spcAft>
                        <a:buNone/>
                      </a:pPr>
                      <a:r>
                        <a:t/>
                      </a:r>
                      <a:endParaRPr sz="1200"/>
                    </a:p>
                  </a:txBody>
                  <a:tcPr marT="91450" marB="91450" marR="91450" marL="91450" anchor="ctr">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r>
              <a:tr h="582075">
                <a:tc>
                  <a:txBody>
                    <a:bodyPr/>
                    <a:lstStyle/>
                    <a:p>
                      <a:pPr indent="0" lvl="0" marL="0" rtl="0" algn="l">
                        <a:lnSpc>
                          <a:spcPct val="115000"/>
                        </a:lnSpc>
                        <a:spcBef>
                          <a:spcPts val="0"/>
                        </a:spcBef>
                        <a:spcAft>
                          <a:spcPts val="0"/>
                        </a:spcAft>
                        <a:buNone/>
                      </a:pPr>
                      <a:r>
                        <a:rPr lang="en-GB" sz="1200">
                          <a:latin typeface="Lato"/>
                          <a:ea typeface="Lato"/>
                          <a:cs typeface="Lato"/>
                          <a:sym typeface="Lato"/>
                        </a:rPr>
                        <a:t>●RDCBIZ Passes</a:t>
                      </a:r>
                      <a:endParaRPr sz="1200">
                        <a:latin typeface="Lato"/>
                        <a:ea typeface="Lato"/>
                        <a:cs typeface="Lato"/>
                        <a:sym typeface="Lato"/>
                      </a:endParaRPr>
                    </a:p>
                  </a:txBody>
                  <a:tcPr marT="91450" marB="91450" marR="91450" marL="91450">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rtl="0" algn="ctr">
                        <a:lnSpc>
                          <a:spcPct val="115000"/>
                        </a:lnSpc>
                        <a:spcBef>
                          <a:spcPts val="1000"/>
                        </a:spcBef>
                        <a:spcAft>
                          <a:spcPts val="0"/>
                        </a:spcAft>
                        <a:buNone/>
                      </a:pPr>
                      <a:r>
                        <a:rPr b="1" lang="en-GB" sz="1200">
                          <a:latin typeface="Lato"/>
                          <a:ea typeface="Lato"/>
                          <a:cs typeface="Lato"/>
                          <a:sym typeface="Lato"/>
                        </a:rPr>
                        <a:t>10</a:t>
                      </a:r>
                      <a:endParaRPr b="1" sz="1200">
                        <a:latin typeface="Lato"/>
                        <a:ea typeface="Lato"/>
                        <a:cs typeface="Lato"/>
                        <a:sym typeface="Lato"/>
                      </a:endParaRPr>
                    </a:p>
                  </a:txBody>
                  <a:tcPr marT="91450" marB="91450" marR="91450" marL="91450" anchor="b">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rtl="0" algn="ctr">
                        <a:lnSpc>
                          <a:spcPct val="115000"/>
                        </a:lnSpc>
                        <a:spcBef>
                          <a:spcPts val="1000"/>
                        </a:spcBef>
                        <a:spcAft>
                          <a:spcPts val="0"/>
                        </a:spcAft>
                        <a:buNone/>
                      </a:pPr>
                      <a:r>
                        <a:rPr b="1" lang="en-GB" sz="1200">
                          <a:latin typeface="Lato"/>
                          <a:ea typeface="Lato"/>
                          <a:cs typeface="Lato"/>
                          <a:sym typeface="Lato"/>
                        </a:rPr>
                        <a:t>5</a:t>
                      </a:r>
                      <a:endParaRPr b="1" sz="1200">
                        <a:latin typeface="Lato"/>
                        <a:ea typeface="Lato"/>
                        <a:cs typeface="Lato"/>
                        <a:sym typeface="Lato"/>
                      </a:endParaRPr>
                    </a:p>
                  </a:txBody>
                  <a:tcPr marT="91450" marB="91450" marR="91450" marL="91450" anchor="b">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rtl="0" algn="ctr">
                        <a:lnSpc>
                          <a:spcPct val="115000"/>
                        </a:lnSpc>
                        <a:spcBef>
                          <a:spcPts val="1000"/>
                        </a:spcBef>
                        <a:spcAft>
                          <a:spcPts val="0"/>
                        </a:spcAft>
                        <a:buNone/>
                      </a:pPr>
                      <a:r>
                        <a:rPr b="1" lang="en-GB" sz="1200">
                          <a:latin typeface="Lato"/>
                          <a:ea typeface="Lato"/>
                          <a:cs typeface="Lato"/>
                          <a:sym typeface="Lato"/>
                        </a:rPr>
                        <a:t>3</a:t>
                      </a:r>
                      <a:endParaRPr b="1" sz="1200">
                        <a:latin typeface="Lato"/>
                        <a:ea typeface="Lato"/>
                        <a:cs typeface="Lato"/>
                        <a:sym typeface="Lato"/>
                      </a:endParaRPr>
                    </a:p>
                  </a:txBody>
                  <a:tcPr marT="91450" marB="91450" marR="91450" marL="91450" anchor="b">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t/>
                      </a:r>
                      <a:endParaRPr b="1" sz="1200">
                        <a:latin typeface="Lato"/>
                        <a:ea typeface="Lato"/>
                        <a:cs typeface="Lato"/>
                        <a:sym typeface="Lato"/>
                      </a:endParaRPr>
                    </a:p>
                    <a:p>
                      <a:pPr indent="0" lvl="0" marL="0" rtl="0" algn="ctr">
                        <a:lnSpc>
                          <a:spcPct val="115000"/>
                        </a:lnSpc>
                        <a:spcBef>
                          <a:spcPts val="0"/>
                        </a:spcBef>
                        <a:spcAft>
                          <a:spcPts val="0"/>
                        </a:spcAft>
                        <a:buNone/>
                      </a:pPr>
                      <a:r>
                        <a:rPr b="1" lang="en-GB" sz="1200">
                          <a:latin typeface="Lato"/>
                          <a:ea typeface="Lato"/>
                          <a:cs typeface="Lato"/>
                          <a:sym typeface="Lato"/>
                        </a:rPr>
                        <a:t>2</a:t>
                      </a:r>
                      <a:endParaRPr b="1" sz="1200">
                        <a:latin typeface="Lato"/>
                        <a:ea typeface="Lato"/>
                        <a:cs typeface="Lato"/>
                        <a:sym typeface="Lato"/>
                      </a:endParaRPr>
                    </a:p>
                  </a:txBody>
                  <a:tcPr marT="91450" marB="91450" marR="91450" marL="91450" anchor="b">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t/>
                      </a:r>
                      <a:endParaRPr b="1" sz="1200">
                        <a:latin typeface="Lato"/>
                        <a:ea typeface="Lato"/>
                        <a:cs typeface="Lato"/>
                        <a:sym typeface="Lato"/>
                      </a:endParaRPr>
                    </a:p>
                    <a:p>
                      <a:pPr indent="0" lvl="0" marL="0" rtl="0" algn="ctr">
                        <a:lnSpc>
                          <a:spcPct val="115000"/>
                        </a:lnSpc>
                        <a:spcBef>
                          <a:spcPts val="0"/>
                        </a:spcBef>
                        <a:spcAft>
                          <a:spcPts val="0"/>
                        </a:spcAft>
                        <a:buNone/>
                      </a:pPr>
                      <a:r>
                        <a:rPr b="1" lang="en-GB" sz="1200">
                          <a:latin typeface="Lato"/>
                          <a:ea typeface="Lato"/>
                          <a:cs typeface="Lato"/>
                          <a:sym typeface="Lato"/>
                        </a:rPr>
                        <a:t>2</a:t>
                      </a:r>
                      <a:endParaRPr b="1" sz="1200">
                        <a:latin typeface="Lato"/>
                        <a:ea typeface="Lato"/>
                        <a:cs typeface="Lato"/>
                        <a:sym typeface="Lato"/>
                      </a:endParaRPr>
                    </a:p>
                  </a:txBody>
                  <a:tcPr marT="91450" marB="91450" marR="91450" marL="91450" anchor="b">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r>
              <a:tr h="582075">
                <a:tc>
                  <a:txBody>
                    <a:bodyPr/>
                    <a:lstStyle/>
                    <a:p>
                      <a:pPr indent="0" lvl="0" marL="0" rtl="0" algn="l">
                        <a:lnSpc>
                          <a:spcPct val="115000"/>
                        </a:lnSpc>
                        <a:spcBef>
                          <a:spcPts val="0"/>
                        </a:spcBef>
                        <a:spcAft>
                          <a:spcPts val="0"/>
                        </a:spcAft>
                        <a:buNone/>
                      </a:pPr>
                      <a:r>
                        <a:rPr lang="en-GB" sz="1200">
                          <a:latin typeface="Lato Black"/>
                          <a:ea typeface="Lato Black"/>
                          <a:cs typeface="Lato Black"/>
                          <a:sym typeface="Lato Black"/>
                        </a:rPr>
                        <a:t>Delegate list with contact details</a:t>
                      </a:r>
                      <a:endParaRPr sz="1200">
                        <a:latin typeface="Lato Black"/>
                        <a:ea typeface="Lato Black"/>
                        <a:cs typeface="Lato Black"/>
                        <a:sym typeface="Lato Black"/>
                      </a:endParaRPr>
                    </a:p>
                  </a:txBody>
                  <a:tcPr marT="91450" marB="91450" marR="91450" marL="91450" anchor="ctr">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rtl="0" algn="ctr">
                        <a:lnSpc>
                          <a:spcPct val="115000"/>
                        </a:lnSpc>
                        <a:spcBef>
                          <a:spcPts val="1000"/>
                        </a:spcBef>
                        <a:spcAft>
                          <a:spcPts val="0"/>
                        </a:spcAft>
                        <a:buNone/>
                      </a:pPr>
                      <a:r>
                        <a:rPr b="1" lang="en-GB" sz="1200">
                          <a:latin typeface="Lato"/>
                          <a:ea typeface="Lato"/>
                          <a:cs typeface="Lato"/>
                          <a:sym typeface="Lato"/>
                        </a:rPr>
                        <a:t>X</a:t>
                      </a:r>
                      <a:endParaRPr b="1" sz="1200">
                        <a:latin typeface="Lato"/>
                        <a:ea typeface="Lato"/>
                        <a:cs typeface="Lato"/>
                        <a:sym typeface="Lato"/>
                      </a:endParaRPr>
                    </a:p>
                  </a:txBody>
                  <a:tcPr marT="91450" marB="91450" marR="91450" marL="91450" anchor="b">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rtl="0" algn="ctr">
                        <a:lnSpc>
                          <a:spcPct val="115000"/>
                        </a:lnSpc>
                        <a:spcBef>
                          <a:spcPts val="1000"/>
                        </a:spcBef>
                        <a:spcAft>
                          <a:spcPts val="0"/>
                        </a:spcAft>
                        <a:buNone/>
                      </a:pPr>
                      <a:r>
                        <a:rPr b="1" lang="en-GB" sz="1200">
                          <a:latin typeface="Lato"/>
                          <a:ea typeface="Lato"/>
                          <a:cs typeface="Lato"/>
                          <a:sym typeface="Lato"/>
                        </a:rPr>
                        <a:t>X</a:t>
                      </a:r>
                      <a:endParaRPr b="1" sz="1200">
                        <a:latin typeface="Lato"/>
                        <a:ea typeface="Lato"/>
                        <a:cs typeface="Lato"/>
                        <a:sym typeface="Lato"/>
                      </a:endParaRPr>
                    </a:p>
                  </a:txBody>
                  <a:tcPr marT="91450" marB="91450" marR="91450" marL="91450" anchor="b">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rtl="0" algn="ctr">
                        <a:lnSpc>
                          <a:spcPct val="115000"/>
                        </a:lnSpc>
                        <a:spcBef>
                          <a:spcPts val="1000"/>
                        </a:spcBef>
                        <a:spcAft>
                          <a:spcPts val="0"/>
                        </a:spcAft>
                        <a:buNone/>
                      </a:pPr>
                      <a:r>
                        <a:rPr b="1" lang="en-GB" sz="1200">
                          <a:latin typeface="Lato"/>
                          <a:ea typeface="Lato"/>
                          <a:cs typeface="Lato"/>
                          <a:sym typeface="Lato"/>
                        </a:rPr>
                        <a:t>X</a:t>
                      </a:r>
                      <a:endParaRPr b="1" sz="1200">
                        <a:latin typeface="Lato"/>
                        <a:ea typeface="Lato"/>
                        <a:cs typeface="Lato"/>
                        <a:sym typeface="Lato"/>
                      </a:endParaRPr>
                    </a:p>
                  </a:txBody>
                  <a:tcPr marT="91450" marB="91450" marR="91450" marL="91450" anchor="b">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t/>
                      </a:r>
                      <a:endParaRPr b="1" sz="1200">
                        <a:latin typeface="Lato"/>
                        <a:ea typeface="Lato"/>
                        <a:cs typeface="Lato"/>
                        <a:sym typeface="Lato"/>
                      </a:endParaRPr>
                    </a:p>
                    <a:p>
                      <a:pPr indent="0" lvl="0" marL="0" rtl="0" algn="ctr">
                        <a:lnSpc>
                          <a:spcPct val="115000"/>
                        </a:lnSpc>
                        <a:spcBef>
                          <a:spcPts val="0"/>
                        </a:spcBef>
                        <a:spcAft>
                          <a:spcPts val="0"/>
                        </a:spcAft>
                        <a:buNone/>
                      </a:pPr>
                      <a:r>
                        <a:rPr b="1" lang="en-GB" sz="1200">
                          <a:latin typeface="Lato"/>
                          <a:ea typeface="Lato"/>
                          <a:cs typeface="Lato"/>
                          <a:sym typeface="Lato"/>
                        </a:rPr>
                        <a:t>X</a:t>
                      </a:r>
                      <a:endParaRPr b="1" sz="1200">
                        <a:latin typeface="Lato"/>
                        <a:ea typeface="Lato"/>
                        <a:cs typeface="Lato"/>
                        <a:sym typeface="Lato"/>
                      </a:endParaRPr>
                    </a:p>
                  </a:txBody>
                  <a:tcPr marT="91450" marB="91450" marR="91450" marL="91450" anchor="b">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t/>
                      </a:r>
                      <a:endParaRPr b="1" sz="1200">
                        <a:latin typeface="Lato"/>
                        <a:ea typeface="Lato"/>
                        <a:cs typeface="Lato"/>
                        <a:sym typeface="Lato"/>
                      </a:endParaRPr>
                    </a:p>
                    <a:p>
                      <a:pPr indent="0" lvl="0" marL="0" rtl="0" algn="ctr">
                        <a:lnSpc>
                          <a:spcPct val="115000"/>
                        </a:lnSpc>
                        <a:spcBef>
                          <a:spcPts val="0"/>
                        </a:spcBef>
                        <a:spcAft>
                          <a:spcPts val="0"/>
                        </a:spcAft>
                        <a:buNone/>
                      </a:pPr>
                      <a:r>
                        <a:rPr b="1" lang="en-GB" sz="1200">
                          <a:latin typeface="Lato"/>
                          <a:ea typeface="Lato"/>
                          <a:cs typeface="Lato"/>
                          <a:sym typeface="Lato"/>
                        </a:rPr>
                        <a:t>X</a:t>
                      </a:r>
                      <a:endParaRPr b="1" sz="1200">
                        <a:latin typeface="Lato"/>
                        <a:ea typeface="Lato"/>
                        <a:cs typeface="Lato"/>
                        <a:sym typeface="Lato"/>
                      </a:endParaRPr>
                    </a:p>
                  </a:txBody>
                  <a:tcPr marT="91450" marB="91450" marR="91450" marL="91450" anchor="b">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r>
              <a:tr h="582075">
                <a:tc>
                  <a:txBody>
                    <a:bodyPr/>
                    <a:lstStyle/>
                    <a:p>
                      <a:pPr indent="0" lvl="0" marL="0" rtl="0" algn="l">
                        <a:lnSpc>
                          <a:spcPct val="115000"/>
                        </a:lnSpc>
                        <a:spcBef>
                          <a:spcPts val="1000"/>
                        </a:spcBef>
                        <a:spcAft>
                          <a:spcPts val="0"/>
                        </a:spcAft>
                        <a:buNone/>
                      </a:pPr>
                      <a:r>
                        <a:rPr lang="en-GB" sz="1200">
                          <a:latin typeface="Lato Black"/>
                          <a:ea typeface="Lato Black"/>
                          <a:cs typeface="Lato Black"/>
                          <a:sym typeface="Lato Black"/>
                        </a:rPr>
                        <a:t>Exhibition Booth</a:t>
                      </a:r>
                      <a:endParaRPr b="1" sz="1200">
                        <a:latin typeface="Lato"/>
                        <a:ea typeface="Lato"/>
                        <a:cs typeface="Lato"/>
                        <a:sym typeface="Lato"/>
                      </a:endParaRPr>
                    </a:p>
                  </a:txBody>
                  <a:tcPr marT="91450" marB="91450" marR="91450" marL="91450">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rtl="0" algn="ctr">
                        <a:lnSpc>
                          <a:spcPct val="115000"/>
                        </a:lnSpc>
                        <a:spcBef>
                          <a:spcPts val="1000"/>
                        </a:spcBef>
                        <a:spcAft>
                          <a:spcPts val="0"/>
                        </a:spcAft>
                        <a:buNone/>
                      </a:pPr>
                      <a:r>
                        <a:rPr b="1" lang="en-GB" sz="1200">
                          <a:latin typeface="Lato"/>
                          <a:ea typeface="Lato"/>
                          <a:cs typeface="Lato"/>
                          <a:sym typeface="Lato"/>
                        </a:rPr>
                        <a:t>X</a:t>
                      </a:r>
                      <a:endParaRPr b="1" sz="1200">
                        <a:latin typeface="Lato"/>
                        <a:ea typeface="Lato"/>
                        <a:cs typeface="Lato"/>
                        <a:sym typeface="Lato"/>
                      </a:endParaRPr>
                    </a:p>
                  </a:txBody>
                  <a:tcPr marT="91450" marB="91450" marR="91450" marL="91450" anchor="b">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rtl="0" algn="ctr">
                        <a:lnSpc>
                          <a:spcPct val="115000"/>
                        </a:lnSpc>
                        <a:spcBef>
                          <a:spcPts val="1000"/>
                        </a:spcBef>
                        <a:spcAft>
                          <a:spcPts val="0"/>
                        </a:spcAft>
                        <a:buNone/>
                      </a:pPr>
                      <a:r>
                        <a:rPr b="1" lang="en-GB" sz="1200">
                          <a:latin typeface="Lato"/>
                          <a:ea typeface="Lato"/>
                          <a:cs typeface="Lato"/>
                          <a:sym typeface="Lato"/>
                        </a:rPr>
                        <a:t>X</a:t>
                      </a:r>
                      <a:endParaRPr b="1" sz="1200">
                        <a:latin typeface="Lato"/>
                        <a:ea typeface="Lato"/>
                        <a:cs typeface="Lato"/>
                        <a:sym typeface="Lato"/>
                      </a:endParaRPr>
                    </a:p>
                  </a:txBody>
                  <a:tcPr marT="91450" marB="91450" marR="91450" marL="91450" anchor="b">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rtl="0" algn="ctr">
                        <a:lnSpc>
                          <a:spcPct val="115000"/>
                        </a:lnSpc>
                        <a:spcBef>
                          <a:spcPts val="1000"/>
                        </a:spcBef>
                        <a:spcAft>
                          <a:spcPts val="0"/>
                        </a:spcAft>
                        <a:buNone/>
                      </a:pPr>
                      <a:r>
                        <a:rPr b="1" lang="en-GB" sz="1200">
                          <a:latin typeface="Lato"/>
                          <a:ea typeface="Lato"/>
                          <a:cs typeface="Lato"/>
                          <a:sym typeface="Lato"/>
                        </a:rPr>
                        <a:t>X</a:t>
                      </a:r>
                      <a:endParaRPr b="1" sz="1200">
                        <a:latin typeface="Lato"/>
                        <a:ea typeface="Lato"/>
                        <a:cs typeface="Lato"/>
                        <a:sym typeface="Lato"/>
                      </a:endParaRPr>
                    </a:p>
                  </a:txBody>
                  <a:tcPr marT="91450" marB="91450" marR="91450" marL="91450" anchor="b">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t/>
                      </a:r>
                      <a:endParaRPr b="1" sz="1200">
                        <a:latin typeface="Lato"/>
                        <a:ea typeface="Lato"/>
                        <a:cs typeface="Lato"/>
                        <a:sym typeface="Lato"/>
                      </a:endParaRPr>
                    </a:p>
                    <a:p>
                      <a:pPr indent="0" lvl="0" marL="0" rtl="0" algn="ctr">
                        <a:lnSpc>
                          <a:spcPct val="115000"/>
                        </a:lnSpc>
                        <a:spcBef>
                          <a:spcPts val="0"/>
                        </a:spcBef>
                        <a:spcAft>
                          <a:spcPts val="0"/>
                        </a:spcAft>
                        <a:buNone/>
                      </a:pPr>
                      <a:r>
                        <a:t/>
                      </a:r>
                      <a:endParaRPr b="1" sz="1200">
                        <a:latin typeface="Lato"/>
                        <a:ea typeface="Lato"/>
                        <a:cs typeface="Lato"/>
                        <a:sym typeface="Lato"/>
                      </a:endParaRPr>
                    </a:p>
                  </a:txBody>
                  <a:tcPr marT="91450" marB="91450" marR="91450" marL="91450" anchor="ctr">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t/>
                      </a:r>
                      <a:endParaRPr b="1" sz="1200">
                        <a:latin typeface="Lato"/>
                        <a:ea typeface="Lato"/>
                        <a:cs typeface="Lato"/>
                        <a:sym typeface="Lato"/>
                      </a:endParaRPr>
                    </a:p>
                    <a:p>
                      <a:pPr indent="0" lvl="0" marL="0" rtl="0" algn="ctr">
                        <a:lnSpc>
                          <a:spcPct val="115000"/>
                        </a:lnSpc>
                        <a:spcBef>
                          <a:spcPts val="0"/>
                        </a:spcBef>
                        <a:spcAft>
                          <a:spcPts val="0"/>
                        </a:spcAft>
                        <a:buNone/>
                      </a:pPr>
                      <a:r>
                        <a:t/>
                      </a:r>
                      <a:endParaRPr b="1" sz="1200">
                        <a:latin typeface="Lato"/>
                        <a:ea typeface="Lato"/>
                        <a:cs typeface="Lato"/>
                        <a:sym typeface="Lato"/>
                      </a:endParaRPr>
                    </a:p>
                  </a:txBody>
                  <a:tcPr marT="91450" marB="91450" marR="91450" marL="91450" anchor="ctr">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r>
              <a:tr h="550050">
                <a:tc>
                  <a:txBody>
                    <a:bodyPr/>
                    <a:lstStyle/>
                    <a:p>
                      <a:pPr indent="0" lvl="0" marL="0" rtl="0" algn="l">
                        <a:lnSpc>
                          <a:spcPct val="115000"/>
                        </a:lnSpc>
                        <a:spcBef>
                          <a:spcPts val="1000"/>
                        </a:spcBef>
                        <a:spcAft>
                          <a:spcPts val="0"/>
                        </a:spcAft>
                        <a:buNone/>
                      </a:pPr>
                      <a:r>
                        <a:rPr lang="en-GB" sz="1200">
                          <a:latin typeface="Lato Black"/>
                          <a:ea typeface="Lato Black"/>
                          <a:cs typeface="Lato Black"/>
                          <a:sym typeface="Lato Black"/>
                        </a:rPr>
                        <a:t>Conference Bag Inserts</a:t>
                      </a:r>
                      <a:endParaRPr sz="1200">
                        <a:latin typeface="Lato Black"/>
                        <a:ea typeface="Lato Black"/>
                        <a:cs typeface="Lato Black"/>
                        <a:sym typeface="Lato Black"/>
                      </a:endParaRPr>
                    </a:p>
                  </a:txBody>
                  <a:tcPr marT="91450" marB="91450" marR="91450" marL="91450" anchor="ctr">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rtl="0" algn="ctr">
                        <a:lnSpc>
                          <a:spcPct val="115000"/>
                        </a:lnSpc>
                        <a:spcBef>
                          <a:spcPts val="1000"/>
                        </a:spcBef>
                        <a:spcAft>
                          <a:spcPts val="0"/>
                        </a:spcAft>
                        <a:buNone/>
                      </a:pPr>
                      <a:r>
                        <a:rPr b="1" lang="en-GB" sz="1200">
                          <a:latin typeface="Lato"/>
                          <a:ea typeface="Lato"/>
                          <a:cs typeface="Lato"/>
                          <a:sym typeface="Lato"/>
                        </a:rPr>
                        <a:t>X</a:t>
                      </a:r>
                      <a:endParaRPr b="1" sz="1200">
                        <a:latin typeface="Lato"/>
                        <a:ea typeface="Lato"/>
                        <a:cs typeface="Lato"/>
                        <a:sym typeface="Lato"/>
                      </a:endParaRPr>
                    </a:p>
                  </a:txBody>
                  <a:tcPr marT="91450" marB="91450" marR="91450" marL="91450">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rtl="0" algn="l">
                        <a:spcBef>
                          <a:spcPts val="0"/>
                        </a:spcBef>
                        <a:spcAft>
                          <a:spcPts val="0"/>
                        </a:spcAft>
                        <a:buNone/>
                      </a:pPr>
                      <a:r>
                        <a:t/>
                      </a:r>
                      <a:endParaRPr b="1" sz="1200">
                        <a:latin typeface="Lato"/>
                        <a:ea typeface="Lato"/>
                        <a:cs typeface="Lato"/>
                        <a:sym typeface="Lato"/>
                      </a:endParaRPr>
                    </a:p>
                  </a:txBody>
                  <a:tcPr marT="91450" marB="91450" marR="91450" marL="91450">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rtl="0" algn="l">
                        <a:spcBef>
                          <a:spcPts val="0"/>
                        </a:spcBef>
                        <a:spcAft>
                          <a:spcPts val="0"/>
                        </a:spcAft>
                        <a:buNone/>
                      </a:pPr>
                      <a:r>
                        <a:t/>
                      </a:r>
                      <a:endParaRPr b="1" sz="1200">
                        <a:latin typeface="Lato"/>
                        <a:ea typeface="Lato"/>
                        <a:cs typeface="Lato"/>
                        <a:sym typeface="Lato"/>
                      </a:endParaRPr>
                    </a:p>
                  </a:txBody>
                  <a:tcPr marT="91450" marB="91450" marR="91450" marL="91450">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rtl="0" algn="l">
                        <a:spcBef>
                          <a:spcPts val="0"/>
                        </a:spcBef>
                        <a:spcAft>
                          <a:spcPts val="0"/>
                        </a:spcAft>
                        <a:buNone/>
                      </a:pPr>
                      <a:r>
                        <a:t/>
                      </a:r>
                      <a:endParaRPr b="1" sz="1200">
                        <a:latin typeface="Lato"/>
                        <a:ea typeface="Lato"/>
                        <a:cs typeface="Lato"/>
                        <a:sym typeface="Lato"/>
                      </a:endParaRPr>
                    </a:p>
                  </a:txBody>
                  <a:tcPr marT="91450" marB="91450" marR="91450" marL="91450">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rtl="0" algn="l">
                        <a:spcBef>
                          <a:spcPts val="0"/>
                        </a:spcBef>
                        <a:spcAft>
                          <a:spcPts val="0"/>
                        </a:spcAft>
                        <a:buNone/>
                      </a:pPr>
                      <a:r>
                        <a:t/>
                      </a:r>
                      <a:endParaRPr b="1" sz="1200">
                        <a:latin typeface="Lato"/>
                        <a:ea typeface="Lato"/>
                        <a:cs typeface="Lato"/>
                        <a:sym typeface="Lato"/>
                      </a:endParaRPr>
                    </a:p>
                  </a:txBody>
                  <a:tcPr marT="91450" marB="91450" marR="91450" marL="91450">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r>
            </a:tbl>
          </a:graphicData>
        </a:graphic>
      </p:graphicFrame>
      <p:pic>
        <p:nvPicPr>
          <p:cNvPr id="299" name="Google Shape;299;p38"/>
          <p:cNvPicPr preferRelativeResize="0"/>
          <p:nvPr/>
        </p:nvPicPr>
        <p:blipFill>
          <a:blip r:embed="rId3">
            <a:alphaModFix/>
          </a:blip>
          <a:stretch>
            <a:fillRect/>
          </a:stretch>
        </p:blipFill>
        <p:spPr>
          <a:xfrm>
            <a:off x="746225" y="110125"/>
            <a:ext cx="1016575" cy="406625"/>
          </a:xfrm>
          <a:prstGeom prst="rect">
            <a:avLst/>
          </a:prstGeom>
          <a:noFill/>
          <a:ln>
            <a:noFill/>
          </a:ln>
        </p:spPr>
      </p:pic>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3" name="Shape 303"/>
        <p:cNvGrpSpPr/>
        <p:nvPr/>
      </p:nvGrpSpPr>
      <p:grpSpPr>
        <a:xfrm>
          <a:off x="0" y="0"/>
          <a:ext cx="0" cy="0"/>
          <a:chOff x="0" y="0"/>
          <a:chExt cx="0" cy="0"/>
        </a:xfrm>
      </p:grpSpPr>
      <p:sp>
        <p:nvSpPr>
          <p:cNvPr id="304" name="Google Shape;304;p39"/>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GB"/>
              <a:t>THE ORGANISING TEAM</a:t>
            </a:r>
            <a:endParaRPr b="1"/>
          </a:p>
        </p:txBody>
      </p:sp>
      <p:graphicFrame>
        <p:nvGraphicFramePr>
          <p:cNvPr id="305" name="Google Shape;305;p39"/>
          <p:cNvGraphicFramePr/>
          <p:nvPr/>
        </p:nvGraphicFramePr>
        <p:xfrm>
          <a:off x="1803900" y="1200025"/>
          <a:ext cx="3000000" cy="3000000"/>
        </p:xfrm>
        <a:graphic>
          <a:graphicData uri="http://schemas.openxmlformats.org/drawingml/2006/table">
            <a:tbl>
              <a:tblPr>
                <a:noFill/>
                <a:tableStyleId>{5B78E064-0A24-43FA-854A-CDF9233ABF28}</a:tableStyleId>
              </a:tblPr>
              <a:tblGrid>
                <a:gridCol w="2768100"/>
                <a:gridCol w="2768100"/>
              </a:tblGrid>
              <a:tr h="861025">
                <a:tc>
                  <a:txBody>
                    <a:bodyPr/>
                    <a:lstStyle/>
                    <a:p>
                      <a:pPr indent="0" lvl="0" marL="0" rtl="0" algn="l">
                        <a:spcBef>
                          <a:spcPts val="0"/>
                        </a:spcBef>
                        <a:spcAft>
                          <a:spcPts val="0"/>
                        </a:spcAft>
                        <a:buNone/>
                      </a:pPr>
                      <a:r>
                        <a:rPr b="1" lang="en-GB"/>
                        <a:t>RDC SUMMIT 2022</a:t>
                      </a:r>
                      <a:endParaRPr b="1"/>
                    </a:p>
                  </a:txBody>
                  <a:tcPr marT="91425" marB="91425" marR="91425" marL="91425"/>
                </a:tc>
                <a:tc>
                  <a:txBody>
                    <a:bodyPr/>
                    <a:lstStyle/>
                    <a:p>
                      <a:pPr indent="0" lvl="0" marL="0" rtl="0" algn="l">
                        <a:spcBef>
                          <a:spcPts val="0"/>
                        </a:spcBef>
                        <a:spcAft>
                          <a:spcPts val="0"/>
                        </a:spcAft>
                        <a:buNone/>
                      </a:pPr>
                      <a:r>
                        <a:rPr lang="en-GB"/>
                        <a:t>Haji Wan Ahmad Nizar Zakaria</a:t>
                      </a:r>
                      <a:endParaRPr/>
                    </a:p>
                    <a:p>
                      <a:pPr indent="0" lvl="0" marL="0" rtl="0" algn="l">
                        <a:spcBef>
                          <a:spcPts val="0"/>
                        </a:spcBef>
                        <a:spcAft>
                          <a:spcPts val="0"/>
                        </a:spcAft>
                        <a:buNone/>
                      </a:pPr>
                      <a:r>
                        <a:rPr lang="en-GB" u="sng">
                          <a:solidFill>
                            <a:schemeClr val="hlink"/>
                          </a:solidFill>
                          <a:hlinkClick r:id="rId3"/>
                        </a:rPr>
                        <a:t>wanizar@gmail.com</a:t>
                      </a:r>
                      <a:endParaRPr/>
                    </a:p>
                    <a:p>
                      <a:pPr indent="0" lvl="0" marL="0" rtl="0" algn="l">
                        <a:spcBef>
                          <a:spcPts val="0"/>
                        </a:spcBef>
                        <a:spcAft>
                          <a:spcPts val="0"/>
                        </a:spcAft>
                        <a:buNone/>
                      </a:pPr>
                      <a:r>
                        <a:rPr lang="en-GB"/>
                        <a:t>+6012-3052505</a:t>
                      </a:r>
                      <a:endParaRPr/>
                    </a:p>
                  </a:txBody>
                  <a:tcPr marT="91425" marB="91425" marR="91425" marL="91425"/>
                </a:tc>
              </a:tr>
              <a:tr h="861025">
                <a:tc>
                  <a:txBody>
                    <a:bodyPr/>
                    <a:lstStyle/>
                    <a:p>
                      <a:pPr indent="0" lvl="0" marL="0" rtl="0" algn="l">
                        <a:spcBef>
                          <a:spcPts val="0"/>
                        </a:spcBef>
                        <a:spcAft>
                          <a:spcPts val="0"/>
                        </a:spcAft>
                        <a:buNone/>
                      </a:pPr>
                      <a:r>
                        <a:rPr b="1" lang="en-GB"/>
                        <a:t>WEC 2022 Program Manager</a:t>
                      </a:r>
                      <a:endParaRPr b="1"/>
                    </a:p>
                  </a:txBody>
                  <a:tcPr marT="91425" marB="91425" marR="91425" marL="91425"/>
                </a:tc>
                <a:tc>
                  <a:txBody>
                    <a:bodyPr/>
                    <a:lstStyle/>
                    <a:p>
                      <a:pPr indent="0" lvl="0" marL="0" rtl="0" algn="l">
                        <a:spcBef>
                          <a:spcPts val="0"/>
                        </a:spcBef>
                        <a:spcAft>
                          <a:spcPts val="0"/>
                        </a:spcAft>
                        <a:buNone/>
                      </a:pPr>
                      <a:r>
                        <a:rPr lang="en-GB"/>
                        <a:t>Saidatul Syuhada Ahmad Shukri</a:t>
                      </a:r>
                      <a:endParaRPr/>
                    </a:p>
                    <a:p>
                      <a:pPr indent="0" lvl="0" marL="0" rtl="0" algn="l">
                        <a:spcBef>
                          <a:spcPts val="0"/>
                        </a:spcBef>
                        <a:spcAft>
                          <a:spcPts val="0"/>
                        </a:spcAft>
                        <a:buNone/>
                      </a:pPr>
                      <a:r>
                        <a:rPr lang="en-GB" u="sng">
                          <a:solidFill>
                            <a:schemeClr val="hlink"/>
                          </a:solidFill>
                          <a:hlinkClick r:id="rId4"/>
                        </a:rPr>
                        <a:t>syuhada.schluessel@gmail.com</a:t>
                      </a:r>
                      <a:endParaRPr/>
                    </a:p>
                    <a:p>
                      <a:pPr indent="0" lvl="0" marL="0" rtl="0" algn="l">
                        <a:spcBef>
                          <a:spcPts val="0"/>
                        </a:spcBef>
                        <a:spcAft>
                          <a:spcPts val="0"/>
                        </a:spcAft>
                        <a:buNone/>
                      </a:pPr>
                      <a:r>
                        <a:rPr lang="en-GB"/>
                        <a:t>+6019-6532688</a:t>
                      </a:r>
                      <a:endParaRPr/>
                    </a:p>
                  </a:txBody>
                  <a:tcPr marT="91425" marB="91425" marR="91425" marL="91425"/>
                </a:tc>
              </a:tr>
              <a:tr h="861025">
                <a:tc>
                  <a:txBody>
                    <a:bodyPr/>
                    <a:lstStyle/>
                    <a:p>
                      <a:pPr indent="0" lvl="0" marL="0" rtl="0" algn="l">
                        <a:spcBef>
                          <a:spcPts val="0"/>
                        </a:spcBef>
                        <a:spcAft>
                          <a:spcPts val="0"/>
                        </a:spcAft>
                        <a:buNone/>
                      </a:pPr>
                      <a:r>
                        <a:rPr b="1" lang="en-GB"/>
                        <a:t>HC 2022 Program Manager</a:t>
                      </a:r>
                      <a:endParaRPr b="1"/>
                    </a:p>
                  </a:txBody>
                  <a:tcPr marT="91425" marB="91425" marR="91425" marL="91425"/>
                </a:tc>
                <a:tc>
                  <a:txBody>
                    <a:bodyPr/>
                    <a:lstStyle/>
                    <a:p>
                      <a:pPr indent="0" lvl="0" marL="0" rtl="0" algn="l">
                        <a:spcBef>
                          <a:spcPts val="0"/>
                        </a:spcBef>
                        <a:spcAft>
                          <a:spcPts val="0"/>
                        </a:spcAft>
                        <a:buNone/>
                      </a:pPr>
                      <a:r>
                        <a:rPr lang="en-GB"/>
                        <a:t>Abdul Hafidz Hashim</a:t>
                      </a:r>
                      <a:endParaRPr/>
                    </a:p>
                    <a:p>
                      <a:pPr indent="0" lvl="0" marL="0" rtl="0" algn="l">
                        <a:spcBef>
                          <a:spcPts val="0"/>
                        </a:spcBef>
                        <a:spcAft>
                          <a:spcPts val="0"/>
                        </a:spcAft>
                        <a:buNone/>
                      </a:pPr>
                      <a:r>
                        <a:rPr lang="en-GB" u="sng">
                          <a:solidFill>
                            <a:schemeClr val="hlink"/>
                          </a:solidFill>
                          <a:hlinkClick r:id="rId5"/>
                        </a:rPr>
                        <a:t>apitns@gmail.com</a:t>
                      </a:r>
                      <a:endParaRPr/>
                    </a:p>
                    <a:p>
                      <a:pPr indent="0" lvl="0" marL="0" rtl="0" algn="l">
                        <a:spcBef>
                          <a:spcPts val="0"/>
                        </a:spcBef>
                        <a:spcAft>
                          <a:spcPts val="0"/>
                        </a:spcAft>
                        <a:buNone/>
                      </a:pPr>
                      <a:r>
                        <a:rPr lang="en-GB"/>
                        <a:t>+6019-3566760</a:t>
                      </a:r>
                      <a:endParaRPr/>
                    </a:p>
                  </a:txBody>
                  <a:tcPr marT="91425" marB="91425" marR="91425" marL="91425"/>
                </a:tc>
              </a:tr>
              <a:tr h="861025">
                <a:tc>
                  <a:txBody>
                    <a:bodyPr/>
                    <a:lstStyle/>
                    <a:p>
                      <a:pPr indent="0" lvl="0" marL="0" rtl="0" algn="l">
                        <a:spcBef>
                          <a:spcPts val="0"/>
                        </a:spcBef>
                        <a:spcAft>
                          <a:spcPts val="0"/>
                        </a:spcAft>
                        <a:buNone/>
                      </a:pPr>
                      <a:r>
                        <a:rPr b="1" lang="en-GB"/>
                        <a:t>RDCBIZ 2022 Program Manager</a:t>
                      </a:r>
                      <a:endParaRPr b="1"/>
                    </a:p>
                  </a:txBody>
                  <a:tcPr marT="91425" marB="91425" marR="91425" marL="91425"/>
                </a:tc>
                <a:tc>
                  <a:txBody>
                    <a:bodyPr/>
                    <a:lstStyle/>
                    <a:p>
                      <a:pPr indent="0" lvl="0" marL="0" rtl="0" algn="l">
                        <a:spcBef>
                          <a:spcPts val="0"/>
                        </a:spcBef>
                        <a:spcAft>
                          <a:spcPts val="0"/>
                        </a:spcAft>
                        <a:buClr>
                          <a:schemeClr val="dk1"/>
                        </a:buClr>
                        <a:buSzPts val="1100"/>
                        <a:buFont typeface="Arial"/>
                        <a:buNone/>
                      </a:pPr>
                      <a:r>
                        <a:rPr lang="en-GB">
                          <a:solidFill>
                            <a:schemeClr val="dk1"/>
                          </a:solidFill>
                        </a:rPr>
                        <a:t>Abdul Hafidz Hashim</a:t>
                      </a:r>
                      <a:endParaRPr>
                        <a:solidFill>
                          <a:schemeClr val="dk1"/>
                        </a:solidFill>
                      </a:endParaRPr>
                    </a:p>
                    <a:p>
                      <a:pPr indent="0" lvl="0" marL="0" rtl="0" algn="l">
                        <a:spcBef>
                          <a:spcPts val="0"/>
                        </a:spcBef>
                        <a:spcAft>
                          <a:spcPts val="0"/>
                        </a:spcAft>
                        <a:buClr>
                          <a:schemeClr val="dk1"/>
                        </a:buClr>
                        <a:buSzPts val="1100"/>
                        <a:buFont typeface="Arial"/>
                        <a:buNone/>
                      </a:pPr>
                      <a:r>
                        <a:rPr lang="en-GB" u="sng">
                          <a:solidFill>
                            <a:schemeClr val="accent5"/>
                          </a:solidFill>
                          <a:hlinkClick r:id="rId6">
                            <a:extLst>
                              <a:ext uri="{A12FA001-AC4F-418D-AE19-62706E023703}">
                                <ahyp:hlinkClr val="tx"/>
                              </a:ext>
                            </a:extLst>
                          </a:hlinkClick>
                        </a:rPr>
                        <a:t>apitns@gmail.com</a:t>
                      </a:r>
                      <a:endParaRPr>
                        <a:solidFill>
                          <a:schemeClr val="dk1"/>
                        </a:solidFill>
                      </a:endParaRPr>
                    </a:p>
                    <a:p>
                      <a:pPr indent="0" lvl="0" marL="0" rtl="0" algn="l">
                        <a:spcBef>
                          <a:spcPts val="0"/>
                        </a:spcBef>
                        <a:spcAft>
                          <a:spcPts val="0"/>
                        </a:spcAft>
                        <a:buClr>
                          <a:schemeClr val="dk1"/>
                        </a:buClr>
                        <a:buSzPts val="1100"/>
                        <a:buFont typeface="Arial"/>
                        <a:buNone/>
                      </a:pPr>
                      <a:r>
                        <a:rPr lang="en-GB">
                          <a:solidFill>
                            <a:schemeClr val="dk1"/>
                          </a:solidFill>
                        </a:rPr>
                        <a:t>+6019-3566760</a:t>
                      </a:r>
                      <a:endParaRPr/>
                    </a:p>
                  </a:txBody>
                  <a:tcPr marT="91425" marB="91425" marR="91425" marL="91425"/>
                </a:tc>
              </a:tr>
            </a:tbl>
          </a:graphicData>
        </a:graphic>
      </p:graphicFrame>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9" name="Shape 309"/>
        <p:cNvGrpSpPr/>
        <p:nvPr/>
      </p:nvGrpSpPr>
      <p:grpSpPr>
        <a:xfrm>
          <a:off x="0" y="0"/>
          <a:ext cx="0" cy="0"/>
          <a:chOff x="0" y="0"/>
          <a:chExt cx="0" cy="0"/>
        </a:xfrm>
      </p:grpSpPr>
      <p:sp>
        <p:nvSpPr>
          <p:cNvPr id="310" name="Google Shape;310;p40"/>
          <p:cNvSpPr txBox="1"/>
          <p:nvPr>
            <p:ph type="title"/>
          </p:nvPr>
        </p:nvSpPr>
        <p:spPr>
          <a:xfrm>
            <a:off x="311700" y="445025"/>
            <a:ext cx="4598700" cy="572700"/>
          </a:xfrm>
          <a:prstGeom prst="rect">
            <a:avLst/>
          </a:prstGeom>
          <a:effectLst>
            <a:outerShdw blurRad="57150" rotWithShape="0" algn="bl" dir="5400000" dist="19050">
              <a:srgbClr val="000000">
                <a:alpha val="50000"/>
              </a:srgbClr>
            </a:outerShdw>
          </a:effectLst>
        </p:spPr>
        <p:txBody>
          <a:bodyPr anchorCtr="0" anchor="t" bIns="91425" lIns="91425" spcFirstLastPara="1" rIns="91425" wrap="square" tIns="91425">
            <a:noAutofit/>
          </a:bodyPr>
          <a:lstStyle/>
          <a:p>
            <a:pPr indent="0" lvl="0" marL="0" rtl="0" algn="l">
              <a:spcBef>
                <a:spcPts val="0"/>
              </a:spcBef>
              <a:spcAft>
                <a:spcPts val="0"/>
              </a:spcAft>
              <a:buNone/>
            </a:pPr>
            <a:r>
              <a:rPr b="1" lang="en-GB"/>
              <a:t>BLOCK THE DATES</a:t>
            </a:r>
            <a:endParaRPr b="1"/>
          </a:p>
        </p:txBody>
      </p:sp>
      <p:sp>
        <p:nvSpPr>
          <p:cNvPr id="311" name="Google Shape;311;p40"/>
          <p:cNvSpPr txBox="1"/>
          <p:nvPr/>
        </p:nvSpPr>
        <p:spPr>
          <a:xfrm>
            <a:off x="3819675" y="3703325"/>
            <a:ext cx="2957700" cy="1234500"/>
          </a:xfrm>
          <a:prstGeom prst="rect">
            <a:avLst/>
          </a:prstGeom>
          <a:solidFill>
            <a:srgbClr val="FFFF00"/>
          </a:solidFill>
          <a:ln>
            <a:noFill/>
          </a:ln>
          <a:effectLst>
            <a:outerShdw blurRad="57150" rotWithShape="0" algn="bl" dir="5400000" dist="19050">
              <a:srgbClr val="000000">
                <a:alpha val="50000"/>
              </a:srgbClr>
            </a:outerShdw>
          </a:effectLst>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GB" sz="1600">
                <a:latin typeface="Lato Black"/>
                <a:ea typeface="Lato Black"/>
                <a:cs typeface="Lato Black"/>
                <a:sym typeface="Lato Black"/>
              </a:rPr>
              <a:t>CONTACT US:</a:t>
            </a:r>
            <a:endParaRPr sz="1600">
              <a:latin typeface="Lato Black"/>
              <a:ea typeface="Lato Black"/>
              <a:cs typeface="Lato Black"/>
              <a:sym typeface="Lato Black"/>
            </a:endParaRPr>
          </a:p>
          <a:p>
            <a:pPr indent="0" lvl="0" marL="0" rtl="0" algn="l">
              <a:lnSpc>
                <a:spcPct val="115000"/>
              </a:lnSpc>
              <a:spcBef>
                <a:spcPts val="0"/>
              </a:spcBef>
              <a:spcAft>
                <a:spcPts val="0"/>
              </a:spcAft>
              <a:buNone/>
            </a:pPr>
            <a:r>
              <a:rPr b="1" lang="en-GB" sz="1600">
                <a:latin typeface="Lato"/>
                <a:ea typeface="Lato"/>
                <a:cs typeface="Lato"/>
                <a:sym typeface="Lato"/>
              </a:rPr>
              <a:t>RDC Summit Secretariat,</a:t>
            </a:r>
            <a:endParaRPr b="1" sz="1600">
              <a:latin typeface="Lato"/>
              <a:ea typeface="Lato"/>
              <a:cs typeface="Lato"/>
              <a:sym typeface="Lato"/>
            </a:endParaRPr>
          </a:p>
          <a:p>
            <a:pPr indent="0" lvl="0" marL="0" rtl="0" algn="l">
              <a:lnSpc>
                <a:spcPct val="115000"/>
              </a:lnSpc>
              <a:spcBef>
                <a:spcPts val="0"/>
              </a:spcBef>
              <a:spcAft>
                <a:spcPts val="0"/>
              </a:spcAft>
              <a:buNone/>
            </a:pPr>
            <a:r>
              <a:rPr b="1" lang="en-GB" sz="1600">
                <a:latin typeface="Lato"/>
                <a:ea typeface="Lato"/>
                <a:cs typeface="Lato"/>
                <a:sym typeface="Lato"/>
              </a:rPr>
              <a:t>Email:</a:t>
            </a:r>
            <a:r>
              <a:rPr lang="en-GB" sz="1600">
                <a:latin typeface="Lato"/>
                <a:ea typeface="Lato"/>
                <a:cs typeface="Lato"/>
                <a:sym typeface="Lato"/>
              </a:rPr>
              <a:t> </a:t>
            </a:r>
            <a:r>
              <a:rPr lang="en-GB" sz="1600" u="sng">
                <a:solidFill>
                  <a:schemeClr val="hlink"/>
                </a:solidFill>
                <a:latin typeface="Lato"/>
                <a:ea typeface="Lato"/>
                <a:cs typeface="Lato"/>
                <a:sym typeface="Lato"/>
                <a:hlinkClick r:id="rId3"/>
              </a:rPr>
              <a:t>info@rdc.asia</a:t>
            </a:r>
            <a:endParaRPr sz="1600">
              <a:latin typeface="Lato"/>
              <a:ea typeface="Lato"/>
              <a:cs typeface="Lato"/>
              <a:sym typeface="Lato"/>
            </a:endParaRPr>
          </a:p>
          <a:p>
            <a:pPr indent="0" lvl="0" marL="0" rtl="0" algn="l">
              <a:lnSpc>
                <a:spcPct val="115000"/>
              </a:lnSpc>
              <a:spcBef>
                <a:spcPts val="0"/>
              </a:spcBef>
              <a:spcAft>
                <a:spcPts val="0"/>
              </a:spcAft>
              <a:buNone/>
            </a:pPr>
            <a:r>
              <a:rPr b="1" lang="en-GB" sz="1600">
                <a:latin typeface="Lato"/>
                <a:ea typeface="Lato"/>
                <a:cs typeface="Lato"/>
                <a:sym typeface="Lato"/>
              </a:rPr>
              <a:t>Website: </a:t>
            </a:r>
            <a:r>
              <a:rPr lang="en-GB" sz="1600">
                <a:latin typeface="Lato"/>
                <a:ea typeface="Lato"/>
                <a:cs typeface="Lato"/>
                <a:sym typeface="Lato"/>
              </a:rPr>
              <a:t>www.rdc.asia/summit</a:t>
            </a:r>
            <a:endParaRPr sz="1600">
              <a:latin typeface="Lato"/>
              <a:ea typeface="Lato"/>
              <a:cs typeface="Lato"/>
              <a:sym typeface="Lato"/>
            </a:endParaRPr>
          </a:p>
        </p:txBody>
      </p:sp>
      <p:sp>
        <p:nvSpPr>
          <p:cNvPr id="312" name="Google Shape;312;p40"/>
          <p:cNvSpPr txBox="1"/>
          <p:nvPr/>
        </p:nvSpPr>
        <p:spPr>
          <a:xfrm>
            <a:off x="3456425" y="3079300"/>
            <a:ext cx="4683600" cy="459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i="1" lang="en-GB" sz="1600">
                <a:latin typeface="Lato"/>
                <a:ea typeface="Lato"/>
                <a:cs typeface="Lato"/>
                <a:sym typeface="Lato"/>
              </a:rPr>
              <a:t>More information will be available soon...</a:t>
            </a:r>
            <a:endParaRPr b="1" i="1" sz="1600">
              <a:latin typeface="Lato"/>
              <a:ea typeface="Lato"/>
              <a:cs typeface="Lato"/>
              <a:sym typeface="Lato"/>
            </a:endParaRPr>
          </a:p>
        </p:txBody>
      </p:sp>
      <p:sp>
        <p:nvSpPr>
          <p:cNvPr id="313" name="Google Shape;313;p40"/>
          <p:cNvSpPr txBox="1"/>
          <p:nvPr/>
        </p:nvSpPr>
        <p:spPr>
          <a:xfrm>
            <a:off x="3456425" y="1017725"/>
            <a:ext cx="5538300" cy="10089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GB">
                <a:solidFill>
                  <a:schemeClr val="dk1"/>
                </a:solidFill>
                <a:latin typeface="Lato Black"/>
                <a:ea typeface="Lato Black"/>
                <a:cs typeface="Lato Black"/>
                <a:sym typeface="Lato Black"/>
              </a:rPr>
              <a:t>1st RDC SUMMIT 2022</a:t>
            </a:r>
            <a:endParaRPr>
              <a:solidFill>
                <a:schemeClr val="dk1"/>
              </a:solidFill>
              <a:latin typeface="Lato Black"/>
              <a:ea typeface="Lato Black"/>
              <a:cs typeface="Lato Black"/>
              <a:sym typeface="Lato Black"/>
            </a:endParaRPr>
          </a:p>
          <a:p>
            <a:pPr indent="-317500" lvl="0" marL="457200" rtl="0" algn="l">
              <a:lnSpc>
                <a:spcPct val="115000"/>
              </a:lnSpc>
              <a:spcBef>
                <a:spcPts val="0"/>
              </a:spcBef>
              <a:spcAft>
                <a:spcPts val="0"/>
              </a:spcAft>
              <a:buClr>
                <a:schemeClr val="dk1"/>
              </a:buClr>
              <a:buSzPts val="1400"/>
              <a:buFont typeface="Lato"/>
              <a:buChar char="●"/>
            </a:pPr>
            <a:r>
              <a:rPr b="1" lang="en-GB">
                <a:solidFill>
                  <a:schemeClr val="dk1"/>
                </a:solidFill>
                <a:latin typeface="Lato"/>
                <a:ea typeface="Lato"/>
                <a:cs typeface="Lato"/>
                <a:sym typeface="Lato"/>
              </a:rPr>
              <a:t>RDC Women Empowerment Conference (RDC WEC22)</a:t>
            </a:r>
            <a:endParaRPr b="1">
              <a:solidFill>
                <a:schemeClr val="dk1"/>
              </a:solidFill>
              <a:latin typeface="Lato"/>
              <a:ea typeface="Lato"/>
              <a:cs typeface="Lato"/>
              <a:sym typeface="Lato"/>
            </a:endParaRPr>
          </a:p>
          <a:p>
            <a:pPr indent="-317500" lvl="0" marL="457200" rtl="0" algn="l">
              <a:lnSpc>
                <a:spcPct val="115000"/>
              </a:lnSpc>
              <a:spcBef>
                <a:spcPts val="0"/>
              </a:spcBef>
              <a:spcAft>
                <a:spcPts val="0"/>
              </a:spcAft>
              <a:buClr>
                <a:schemeClr val="dk1"/>
              </a:buClr>
              <a:buSzPts val="1400"/>
              <a:buFont typeface="Lato"/>
              <a:buChar char="●"/>
            </a:pPr>
            <a:r>
              <a:rPr b="1" lang="en-GB">
                <a:solidFill>
                  <a:schemeClr val="dk1"/>
                </a:solidFill>
                <a:latin typeface="Lato"/>
                <a:ea typeface="Lato"/>
                <a:cs typeface="Lato"/>
                <a:sym typeface="Lato"/>
              </a:rPr>
              <a:t>RDC Humanitarian Conference (RDC HC22)</a:t>
            </a:r>
            <a:endParaRPr b="1">
              <a:solidFill>
                <a:schemeClr val="dk1"/>
              </a:solidFill>
              <a:latin typeface="Lato"/>
              <a:ea typeface="Lato"/>
              <a:cs typeface="Lato"/>
              <a:sym typeface="Lato"/>
            </a:endParaRPr>
          </a:p>
          <a:p>
            <a:pPr indent="-317500" lvl="0" marL="457200" rtl="0" algn="l">
              <a:lnSpc>
                <a:spcPct val="115000"/>
              </a:lnSpc>
              <a:spcBef>
                <a:spcPts val="0"/>
              </a:spcBef>
              <a:spcAft>
                <a:spcPts val="0"/>
              </a:spcAft>
              <a:buClr>
                <a:schemeClr val="dk1"/>
              </a:buClr>
              <a:buSzPts val="1400"/>
              <a:buFont typeface="Lato"/>
              <a:buChar char="●"/>
            </a:pPr>
            <a:r>
              <a:rPr b="1" lang="en-GB">
                <a:solidFill>
                  <a:schemeClr val="dk1"/>
                </a:solidFill>
                <a:latin typeface="Lato"/>
                <a:ea typeface="Lato"/>
                <a:cs typeface="Lato"/>
                <a:sym typeface="Lato"/>
              </a:rPr>
              <a:t>RDC Business Convention (RDCBIZ22)</a:t>
            </a:r>
            <a:endParaRPr b="1">
              <a:solidFill>
                <a:schemeClr val="dk1"/>
              </a:solidFill>
              <a:latin typeface="Lato"/>
              <a:ea typeface="Lato"/>
              <a:cs typeface="Lato"/>
              <a:sym typeface="Lato"/>
            </a:endParaRPr>
          </a:p>
        </p:txBody>
      </p:sp>
      <p:sp>
        <p:nvSpPr>
          <p:cNvPr id="314" name="Google Shape;314;p40"/>
          <p:cNvSpPr txBox="1"/>
          <p:nvPr/>
        </p:nvSpPr>
        <p:spPr>
          <a:xfrm>
            <a:off x="3456425" y="2241713"/>
            <a:ext cx="4941900" cy="6144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GB">
                <a:solidFill>
                  <a:srgbClr val="000000"/>
                </a:solidFill>
                <a:latin typeface="Lato Black"/>
                <a:ea typeface="Lato Black"/>
                <a:cs typeface="Lato Black"/>
                <a:sym typeface="Lato Black"/>
              </a:rPr>
              <a:t>DATE:</a:t>
            </a:r>
            <a:r>
              <a:rPr b="1" lang="en-GB">
                <a:solidFill>
                  <a:srgbClr val="000000"/>
                </a:solidFill>
                <a:latin typeface="Lato"/>
                <a:ea typeface="Lato"/>
                <a:cs typeface="Lato"/>
                <a:sym typeface="Lato"/>
              </a:rPr>
              <a:t> </a:t>
            </a:r>
            <a:r>
              <a:rPr b="1" lang="en-GB">
                <a:latin typeface="Lato"/>
                <a:ea typeface="Lato"/>
                <a:cs typeface="Lato"/>
                <a:sym typeface="Lato"/>
              </a:rPr>
              <a:t>4 - 6 December 2022</a:t>
            </a:r>
            <a:endParaRPr b="1">
              <a:latin typeface="Lato"/>
              <a:ea typeface="Lato"/>
              <a:cs typeface="Lato"/>
              <a:sym typeface="Lato"/>
            </a:endParaRPr>
          </a:p>
          <a:p>
            <a:pPr indent="0" lvl="0" marL="0" rtl="0" algn="l">
              <a:lnSpc>
                <a:spcPct val="115000"/>
              </a:lnSpc>
              <a:spcBef>
                <a:spcPts val="0"/>
              </a:spcBef>
              <a:spcAft>
                <a:spcPts val="0"/>
              </a:spcAft>
              <a:buClr>
                <a:schemeClr val="dk1"/>
              </a:buClr>
              <a:buSzPts val="1100"/>
              <a:buFont typeface="Arial"/>
              <a:buNone/>
            </a:pPr>
            <a:r>
              <a:rPr lang="en-GB">
                <a:solidFill>
                  <a:schemeClr val="dk1"/>
                </a:solidFill>
                <a:latin typeface="Lato Black"/>
                <a:ea typeface="Lato Black"/>
                <a:cs typeface="Lato Black"/>
                <a:sym typeface="Lato Black"/>
              </a:rPr>
              <a:t>VENUE:</a:t>
            </a:r>
            <a:r>
              <a:rPr b="1" lang="en-GB">
                <a:solidFill>
                  <a:schemeClr val="dk1"/>
                </a:solidFill>
                <a:latin typeface="Lato"/>
                <a:ea typeface="Lato"/>
                <a:cs typeface="Lato"/>
                <a:sym typeface="Lato"/>
              </a:rPr>
              <a:t> The Everly Hotel, Putrajaya Malaysia</a:t>
            </a:r>
            <a:endParaRPr b="1">
              <a:latin typeface="Lato"/>
              <a:ea typeface="Lato"/>
              <a:cs typeface="Lato"/>
              <a:sym typeface="Lato"/>
            </a:endParaRPr>
          </a:p>
        </p:txBody>
      </p:sp>
      <p:pic>
        <p:nvPicPr>
          <p:cNvPr id="315" name="Google Shape;315;p40"/>
          <p:cNvPicPr preferRelativeResize="0"/>
          <p:nvPr/>
        </p:nvPicPr>
        <p:blipFill>
          <a:blip r:embed="rId4">
            <a:alphaModFix/>
          </a:blip>
          <a:stretch>
            <a:fillRect/>
          </a:stretch>
        </p:blipFill>
        <p:spPr>
          <a:xfrm>
            <a:off x="6026800" y="226925"/>
            <a:ext cx="2522257" cy="1008900"/>
          </a:xfrm>
          <a:prstGeom prst="rect">
            <a:avLst/>
          </a:prstGeom>
          <a:noFill/>
          <a:ln>
            <a:noFill/>
          </a:ln>
          <a:effectLst>
            <a:outerShdw blurRad="57150" rotWithShape="0" algn="bl" dir="5400000" dist="38100">
              <a:srgbClr val="000000">
                <a:alpha val="50000"/>
              </a:srgbClr>
            </a:outerShdw>
          </a:effectLst>
        </p:spPr>
      </p:pic>
      <p:pic>
        <p:nvPicPr>
          <p:cNvPr id="316" name="Google Shape;316;p40"/>
          <p:cNvPicPr preferRelativeResize="0"/>
          <p:nvPr/>
        </p:nvPicPr>
        <p:blipFill>
          <a:blip r:embed="rId5">
            <a:alphaModFix/>
          </a:blip>
          <a:stretch>
            <a:fillRect/>
          </a:stretch>
        </p:blipFill>
        <p:spPr>
          <a:xfrm>
            <a:off x="439000" y="1527775"/>
            <a:ext cx="2775449" cy="2775449"/>
          </a:xfrm>
          <a:prstGeom prst="rect">
            <a:avLst/>
          </a:prstGeom>
          <a:noFill/>
          <a:ln>
            <a:noFill/>
          </a:ln>
          <a:effectLst>
            <a:outerShdw blurRad="57150" rotWithShape="0" algn="bl" dir="5400000" dist="19050">
              <a:srgbClr val="000000">
                <a:alpha val="50000"/>
              </a:srgbClr>
            </a:outerShdw>
          </a:effectLst>
        </p:spPr>
      </p:pic>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0" name="Shape 320"/>
        <p:cNvGrpSpPr/>
        <p:nvPr/>
      </p:nvGrpSpPr>
      <p:grpSpPr>
        <a:xfrm>
          <a:off x="0" y="0"/>
          <a:ext cx="0" cy="0"/>
          <a:chOff x="0" y="0"/>
          <a:chExt cx="0" cy="0"/>
        </a:xfrm>
      </p:grpSpPr>
      <p:sp>
        <p:nvSpPr>
          <p:cNvPr id="321" name="Google Shape;321;p41"/>
          <p:cNvSpPr txBox="1"/>
          <p:nvPr>
            <p:ph type="title"/>
          </p:nvPr>
        </p:nvSpPr>
        <p:spPr>
          <a:xfrm>
            <a:off x="311700" y="187275"/>
            <a:ext cx="29835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GB"/>
              <a:t>SPONSORSHIP FORM</a:t>
            </a:r>
            <a:endParaRPr b="1"/>
          </a:p>
        </p:txBody>
      </p:sp>
      <p:pic>
        <p:nvPicPr>
          <p:cNvPr id="322" name="Google Shape;322;p41"/>
          <p:cNvPicPr preferRelativeResize="0"/>
          <p:nvPr/>
        </p:nvPicPr>
        <p:blipFill>
          <a:blip r:embed="rId3">
            <a:alphaModFix/>
          </a:blip>
          <a:stretch>
            <a:fillRect/>
          </a:stretch>
        </p:blipFill>
        <p:spPr>
          <a:xfrm>
            <a:off x="3295200" y="187275"/>
            <a:ext cx="3369175" cy="4768951"/>
          </a:xfrm>
          <a:prstGeom prst="rect">
            <a:avLst/>
          </a:prstGeom>
          <a:noFill/>
          <a:ln>
            <a:noFill/>
          </a:ln>
        </p:spPr>
      </p:pic>
      <p:pic>
        <p:nvPicPr>
          <p:cNvPr id="323" name="Google Shape;323;p41"/>
          <p:cNvPicPr preferRelativeResize="0"/>
          <p:nvPr/>
        </p:nvPicPr>
        <p:blipFill>
          <a:blip r:embed="rId4">
            <a:alphaModFix/>
          </a:blip>
          <a:stretch>
            <a:fillRect/>
          </a:stretch>
        </p:blipFill>
        <p:spPr>
          <a:xfrm>
            <a:off x="311700" y="1254800"/>
            <a:ext cx="2645501" cy="1058201"/>
          </a:xfrm>
          <a:prstGeom prst="rect">
            <a:avLst/>
          </a:prstGeom>
          <a:noFill/>
          <a:ln>
            <a:noFill/>
          </a:ln>
          <a:effectLst>
            <a:outerShdw blurRad="57150" rotWithShape="0" algn="bl" dir="5400000" dist="38100">
              <a:srgbClr val="000000">
                <a:alpha val="50000"/>
              </a:srgbClr>
            </a:outerShdw>
          </a:effectLst>
        </p:spPr>
      </p:pic>
      <p:pic>
        <p:nvPicPr>
          <p:cNvPr id="324" name="Google Shape;324;p41"/>
          <p:cNvPicPr preferRelativeResize="0"/>
          <p:nvPr/>
        </p:nvPicPr>
        <p:blipFill>
          <a:blip r:embed="rId5">
            <a:alphaModFix/>
          </a:blip>
          <a:stretch>
            <a:fillRect/>
          </a:stretch>
        </p:blipFill>
        <p:spPr>
          <a:xfrm>
            <a:off x="6874577" y="2083275"/>
            <a:ext cx="1997149" cy="824540"/>
          </a:xfrm>
          <a:prstGeom prst="rect">
            <a:avLst/>
          </a:prstGeom>
          <a:noFill/>
          <a:ln>
            <a:noFill/>
          </a:ln>
        </p:spPr>
      </p:pic>
      <p:pic>
        <p:nvPicPr>
          <p:cNvPr id="325" name="Google Shape;325;p41"/>
          <p:cNvPicPr preferRelativeResize="0"/>
          <p:nvPr/>
        </p:nvPicPr>
        <p:blipFill>
          <a:blip r:embed="rId6">
            <a:alphaModFix/>
          </a:blip>
          <a:stretch>
            <a:fillRect/>
          </a:stretch>
        </p:blipFill>
        <p:spPr>
          <a:xfrm>
            <a:off x="6874575" y="3102819"/>
            <a:ext cx="1997148" cy="791109"/>
          </a:xfrm>
          <a:prstGeom prst="rect">
            <a:avLst/>
          </a:prstGeom>
          <a:noFill/>
          <a:ln>
            <a:noFill/>
          </a:ln>
        </p:spPr>
      </p:pic>
      <p:pic>
        <p:nvPicPr>
          <p:cNvPr id="326" name="Google Shape;326;p41"/>
          <p:cNvPicPr preferRelativeResize="0"/>
          <p:nvPr/>
        </p:nvPicPr>
        <p:blipFill>
          <a:blip r:embed="rId7">
            <a:alphaModFix/>
          </a:blip>
          <a:stretch>
            <a:fillRect/>
          </a:stretch>
        </p:blipFill>
        <p:spPr>
          <a:xfrm>
            <a:off x="6896985" y="4165125"/>
            <a:ext cx="1916238" cy="791113"/>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7" name="Shape 67"/>
        <p:cNvGrpSpPr/>
        <p:nvPr/>
      </p:nvGrpSpPr>
      <p:grpSpPr>
        <a:xfrm>
          <a:off x="0" y="0"/>
          <a:ext cx="0" cy="0"/>
          <a:chOff x="0" y="0"/>
          <a:chExt cx="0" cy="0"/>
        </a:xfrm>
      </p:grpSpPr>
      <p:sp>
        <p:nvSpPr>
          <p:cNvPr id="68" name="Google Shape;68;p15"/>
          <p:cNvSpPr txBox="1"/>
          <p:nvPr>
            <p:ph type="title"/>
          </p:nvPr>
        </p:nvSpPr>
        <p:spPr>
          <a:xfrm>
            <a:off x="311700" y="445025"/>
            <a:ext cx="8520600" cy="572700"/>
          </a:xfrm>
          <a:prstGeom prst="rect">
            <a:avLst/>
          </a:prstGeom>
          <a:effectLst>
            <a:outerShdw blurRad="57150" rotWithShape="0" algn="bl" dir="5400000" dist="19050">
              <a:srgbClr val="000000">
                <a:alpha val="50000"/>
              </a:srgbClr>
            </a:outerShdw>
          </a:effectLst>
        </p:spPr>
        <p:txBody>
          <a:bodyPr anchorCtr="0" anchor="t" bIns="91425" lIns="91425" spcFirstLastPara="1" rIns="91425" wrap="square" tIns="91425">
            <a:noAutofit/>
          </a:bodyPr>
          <a:lstStyle/>
          <a:p>
            <a:pPr indent="0" lvl="0" marL="0" rtl="0" algn="l">
              <a:spcBef>
                <a:spcPts val="0"/>
              </a:spcBef>
              <a:spcAft>
                <a:spcPts val="0"/>
              </a:spcAft>
              <a:buNone/>
            </a:pPr>
            <a:r>
              <a:rPr b="1" lang="en-GB"/>
              <a:t>INTRODUCTION</a:t>
            </a:r>
            <a:endParaRPr b="1"/>
          </a:p>
        </p:txBody>
      </p:sp>
      <p:sp>
        <p:nvSpPr>
          <p:cNvPr id="69" name="Google Shape;69;p15"/>
          <p:cNvSpPr txBox="1"/>
          <p:nvPr>
            <p:ph idx="1" type="body"/>
          </p:nvPr>
        </p:nvSpPr>
        <p:spPr>
          <a:xfrm>
            <a:off x="380275" y="1017725"/>
            <a:ext cx="8520600" cy="3628500"/>
          </a:xfrm>
          <a:prstGeom prst="rect">
            <a:avLst/>
          </a:prstGeom>
          <a:solidFill>
            <a:schemeClr val="lt2"/>
          </a:solidFill>
        </p:spPr>
        <p:txBody>
          <a:bodyPr anchorCtr="0" anchor="t" bIns="91425" lIns="91425" spcFirstLastPara="1" rIns="91425" wrap="square" tIns="91425">
            <a:noAutofit/>
          </a:bodyPr>
          <a:lstStyle/>
          <a:p>
            <a:pPr indent="0" lvl="0" marL="0" rtl="0" algn="l">
              <a:lnSpc>
                <a:spcPct val="100000"/>
              </a:lnSpc>
              <a:spcBef>
                <a:spcPts val="0"/>
              </a:spcBef>
              <a:spcAft>
                <a:spcPts val="0"/>
              </a:spcAft>
              <a:buNone/>
            </a:pPr>
            <a:r>
              <a:rPr lang="en-GB" sz="1600">
                <a:solidFill>
                  <a:schemeClr val="dk1"/>
                </a:solidFill>
                <a:latin typeface="Lato"/>
                <a:ea typeface="Lato"/>
                <a:cs typeface="Lato"/>
                <a:sym typeface="Lato"/>
              </a:rPr>
              <a:t>Regional Development Community Berhad (RDC) is a Muslim philanthropic organisation established with the aim of creating sustainable communities holistically across the Asia Pacific region.</a:t>
            </a:r>
            <a:endParaRPr sz="1600">
              <a:solidFill>
                <a:srgbClr val="FF0000"/>
              </a:solidFill>
              <a:latin typeface="Lato"/>
              <a:ea typeface="Lato"/>
              <a:cs typeface="Lato"/>
              <a:sym typeface="Lato"/>
            </a:endParaRPr>
          </a:p>
          <a:p>
            <a:pPr indent="0" lvl="0" marL="0" rtl="0" algn="l">
              <a:lnSpc>
                <a:spcPct val="100000"/>
              </a:lnSpc>
              <a:spcBef>
                <a:spcPts val="0"/>
              </a:spcBef>
              <a:spcAft>
                <a:spcPts val="0"/>
              </a:spcAft>
              <a:buNone/>
            </a:pPr>
            <a:r>
              <a:t/>
            </a:r>
            <a:endParaRPr sz="1600">
              <a:solidFill>
                <a:schemeClr val="dk1"/>
              </a:solidFill>
              <a:latin typeface="Lato"/>
              <a:ea typeface="Lato"/>
              <a:cs typeface="Lato"/>
              <a:sym typeface="Lato"/>
            </a:endParaRPr>
          </a:p>
          <a:p>
            <a:pPr indent="0" lvl="0" marL="0" rtl="0" algn="l">
              <a:spcBef>
                <a:spcPts val="0"/>
              </a:spcBef>
              <a:spcAft>
                <a:spcPts val="0"/>
              </a:spcAft>
              <a:buNone/>
            </a:pPr>
            <a:r>
              <a:rPr lang="en-GB" sz="1600">
                <a:solidFill>
                  <a:schemeClr val="dk1"/>
                </a:solidFill>
                <a:latin typeface="Lato"/>
                <a:ea typeface="Lato"/>
                <a:cs typeface="Lato"/>
                <a:sym typeface="Lato"/>
              </a:rPr>
              <a:t>RDC collaborates with identified Asia Pacific partners on community engagements and development projects which align with selected United Nation’s Sustainable Development Goals (SDGs). </a:t>
            </a:r>
            <a:endParaRPr sz="1600">
              <a:solidFill>
                <a:schemeClr val="dk1"/>
              </a:solidFill>
              <a:latin typeface="Lato"/>
              <a:ea typeface="Lato"/>
              <a:cs typeface="Lato"/>
              <a:sym typeface="Lato"/>
            </a:endParaRPr>
          </a:p>
          <a:p>
            <a:pPr indent="0" lvl="0" marL="0" rtl="0" algn="l">
              <a:spcBef>
                <a:spcPts val="0"/>
              </a:spcBef>
              <a:spcAft>
                <a:spcPts val="0"/>
              </a:spcAft>
              <a:buNone/>
            </a:pPr>
            <a:r>
              <a:t/>
            </a:r>
            <a:endParaRPr sz="1600">
              <a:solidFill>
                <a:schemeClr val="dk1"/>
              </a:solidFill>
              <a:latin typeface="Lato"/>
              <a:ea typeface="Lato"/>
              <a:cs typeface="Lato"/>
              <a:sym typeface="Lato"/>
            </a:endParaRPr>
          </a:p>
          <a:p>
            <a:pPr indent="0" lvl="0" marL="0" rtl="0" algn="l">
              <a:spcBef>
                <a:spcPts val="0"/>
              </a:spcBef>
              <a:spcAft>
                <a:spcPts val="0"/>
              </a:spcAft>
              <a:buNone/>
            </a:pPr>
            <a:r>
              <a:rPr lang="en-GB" sz="1600">
                <a:solidFill>
                  <a:schemeClr val="dk1"/>
                </a:solidFill>
                <a:latin typeface="Lato"/>
                <a:ea typeface="Lato"/>
                <a:cs typeface="Lato"/>
                <a:sym typeface="Lato"/>
              </a:rPr>
              <a:t>Currently, RDC engages more than 30 Non-Governmental Organizations (NGOs) in 30 Asia Pacific countries. RDC Summit aims to streamline our efforts and bring together all the NGOs involved. It is also an effort to encourage the business fraternities in all the countries to network and support each other.</a:t>
            </a:r>
            <a:endParaRPr sz="1600">
              <a:latin typeface="Lato"/>
              <a:ea typeface="Lato"/>
              <a:cs typeface="Lato"/>
              <a:sym typeface="Lato"/>
            </a:endParaRPr>
          </a:p>
          <a:p>
            <a:pPr indent="0" lvl="0" marL="0" rtl="0" algn="l">
              <a:spcBef>
                <a:spcPts val="0"/>
              </a:spcBef>
              <a:spcAft>
                <a:spcPts val="0"/>
              </a:spcAft>
              <a:buNone/>
            </a:pPr>
            <a:r>
              <a:t/>
            </a:r>
            <a:endParaRPr sz="1600">
              <a:solidFill>
                <a:schemeClr val="dk1"/>
              </a:solidFill>
              <a:latin typeface="Lato"/>
              <a:ea typeface="Lato"/>
              <a:cs typeface="Lato"/>
              <a:sym typeface="Lato"/>
            </a:endParaRPr>
          </a:p>
          <a:p>
            <a:pPr indent="0" lvl="0" marL="0" rtl="0" algn="l">
              <a:lnSpc>
                <a:spcPct val="100000"/>
              </a:lnSpc>
              <a:spcBef>
                <a:spcPts val="1000"/>
              </a:spcBef>
              <a:spcAft>
                <a:spcPts val="0"/>
              </a:spcAft>
              <a:buNone/>
            </a:pPr>
            <a:r>
              <a:t/>
            </a:r>
            <a:endParaRPr sz="1600">
              <a:latin typeface="Lato"/>
              <a:ea typeface="Lato"/>
              <a:cs typeface="Lato"/>
              <a:sym typeface="Lato"/>
            </a:endParaRPr>
          </a:p>
        </p:txBody>
      </p:sp>
      <p:pic>
        <p:nvPicPr>
          <p:cNvPr id="70" name="Google Shape;70;p15"/>
          <p:cNvPicPr preferRelativeResize="0"/>
          <p:nvPr/>
        </p:nvPicPr>
        <p:blipFill>
          <a:blip r:embed="rId3">
            <a:alphaModFix amt="81000"/>
          </a:blip>
          <a:stretch>
            <a:fillRect/>
          </a:stretch>
        </p:blipFill>
        <p:spPr>
          <a:xfrm>
            <a:off x="137100" y="4472375"/>
            <a:ext cx="1289299" cy="515725"/>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4" name="Shape 74"/>
        <p:cNvGrpSpPr/>
        <p:nvPr/>
      </p:nvGrpSpPr>
      <p:grpSpPr>
        <a:xfrm>
          <a:off x="0" y="0"/>
          <a:ext cx="0" cy="0"/>
          <a:chOff x="0" y="0"/>
          <a:chExt cx="0" cy="0"/>
        </a:xfrm>
      </p:grpSpPr>
      <p:sp>
        <p:nvSpPr>
          <p:cNvPr id="75" name="Google Shape;75;p16"/>
          <p:cNvSpPr txBox="1"/>
          <p:nvPr>
            <p:ph type="title"/>
          </p:nvPr>
        </p:nvSpPr>
        <p:spPr>
          <a:xfrm>
            <a:off x="311700" y="445025"/>
            <a:ext cx="8520600" cy="572700"/>
          </a:xfrm>
          <a:prstGeom prst="rect">
            <a:avLst/>
          </a:prstGeom>
          <a:effectLst>
            <a:outerShdw blurRad="57150" rotWithShape="0" algn="bl" dir="5400000" dist="19050">
              <a:srgbClr val="000000">
                <a:alpha val="50000"/>
              </a:srgbClr>
            </a:outerShdw>
          </a:effectLst>
        </p:spPr>
        <p:txBody>
          <a:bodyPr anchorCtr="0" anchor="t" bIns="91425" lIns="91425" spcFirstLastPara="1" rIns="91425" wrap="square" tIns="91425">
            <a:noAutofit/>
          </a:bodyPr>
          <a:lstStyle/>
          <a:p>
            <a:pPr indent="0" lvl="0" marL="0" rtl="0" algn="l">
              <a:spcBef>
                <a:spcPts val="0"/>
              </a:spcBef>
              <a:spcAft>
                <a:spcPts val="0"/>
              </a:spcAft>
              <a:buNone/>
            </a:pPr>
            <a:r>
              <a:rPr b="1" lang="en-GB"/>
              <a:t>SYNOPSIS</a:t>
            </a:r>
            <a:endParaRPr b="1"/>
          </a:p>
        </p:txBody>
      </p:sp>
      <p:sp>
        <p:nvSpPr>
          <p:cNvPr id="76" name="Google Shape;76;p16"/>
          <p:cNvSpPr txBox="1"/>
          <p:nvPr>
            <p:ph idx="1" type="body"/>
          </p:nvPr>
        </p:nvSpPr>
        <p:spPr>
          <a:xfrm>
            <a:off x="419400" y="1017725"/>
            <a:ext cx="8305200" cy="37965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lang="en-GB" sz="1600">
                <a:solidFill>
                  <a:schemeClr val="dk1"/>
                </a:solidFill>
                <a:latin typeface="Lato"/>
                <a:ea typeface="Lato"/>
                <a:cs typeface="Lato"/>
                <a:sym typeface="Lato"/>
              </a:rPr>
              <a:t>RDC Summit 2022 will feature these events during </a:t>
            </a:r>
            <a:r>
              <a:rPr lang="en-GB" sz="1600">
                <a:solidFill>
                  <a:schemeClr val="dk1"/>
                </a:solidFill>
                <a:latin typeface="Lato"/>
                <a:ea typeface="Lato"/>
                <a:cs typeface="Lato"/>
                <a:sym typeface="Lato"/>
              </a:rPr>
              <a:t>three concurrent conferences</a:t>
            </a:r>
            <a:r>
              <a:rPr lang="en-GB" sz="1600">
                <a:solidFill>
                  <a:schemeClr val="dk1"/>
                </a:solidFill>
                <a:latin typeface="Lato"/>
                <a:ea typeface="Lato"/>
                <a:cs typeface="Lato"/>
                <a:sym typeface="Lato"/>
              </a:rPr>
              <a:t>: </a:t>
            </a:r>
            <a:endParaRPr sz="1600">
              <a:solidFill>
                <a:schemeClr val="dk1"/>
              </a:solidFill>
              <a:latin typeface="Lato"/>
              <a:ea typeface="Lato"/>
              <a:cs typeface="Lato"/>
              <a:sym typeface="Lato"/>
            </a:endParaRPr>
          </a:p>
          <a:p>
            <a:pPr indent="-330200" lvl="0" marL="457200" rtl="0" algn="l">
              <a:lnSpc>
                <a:spcPct val="115000"/>
              </a:lnSpc>
              <a:spcBef>
                <a:spcPts val="1000"/>
              </a:spcBef>
              <a:spcAft>
                <a:spcPts val="0"/>
              </a:spcAft>
              <a:buClr>
                <a:schemeClr val="dk1"/>
              </a:buClr>
              <a:buSzPts val="1600"/>
              <a:buFont typeface="Lato"/>
              <a:buAutoNum type="arabicPeriod"/>
            </a:pPr>
            <a:r>
              <a:rPr lang="en-GB" sz="1600">
                <a:solidFill>
                  <a:schemeClr val="dk1"/>
                </a:solidFill>
                <a:latin typeface="Lato"/>
                <a:ea typeface="Lato"/>
                <a:cs typeface="Lato"/>
                <a:sym typeface="Lato"/>
              </a:rPr>
              <a:t>RDC Women Empowerment Conference 2022 (</a:t>
            </a:r>
            <a:r>
              <a:rPr lang="en-GB" sz="1600">
                <a:solidFill>
                  <a:schemeClr val="dk1"/>
                </a:solidFill>
                <a:latin typeface="Lato"/>
                <a:ea typeface="Lato"/>
                <a:cs typeface="Lato"/>
                <a:sym typeface="Lato"/>
              </a:rPr>
              <a:t>RDC WEC22) on  December 4. This event is in collaboration </a:t>
            </a:r>
            <a:r>
              <a:rPr lang="en-GB" sz="1600">
                <a:solidFill>
                  <a:schemeClr val="dk1"/>
                </a:solidFill>
                <a:latin typeface="Lato"/>
                <a:ea typeface="Lato"/>
                <a:cs typeface="Lato"/>
                <a:sym typeface="Lato"/>
              </a:rPr>
              <a:t>with Wanita IKRAM Malaysia.</a:t>
            </a:r>
            <a:endParaRPr sz="1600">
              <a:solidFill>
                <a:schemeClr val="dk1"/>
              </a:solidFill>
              <a:latin typeface="Lato"/>
              <a:ea typeface="Lato"/>
              <a:cs typeface="Lato"/>
              <a:sym typeface="Lato"/>
            </a:endParaRPr>
          </a:p>
          <a:p>
            <a:pPr indent="-330200" lvl="0" marL="457200" rtl="0" algn="l">
              <a:lnSpc>
                <a:spcPct val="115000"/>
              </a:lnSpc>
              <a:spcBef>
                <a:spcPts val="1000"/>
              </a:spcBef>
              <a:spcAft>
                <a:spcPts val="0"/>
              </a:spcAft>
              <a:buClr>
                <a:schemeClr val="dk1"/>
              </a:buClr>
              <a:buSzPts val="1600"/>
              <a:buFont typeface="Lato"/>
              <a:buAutoNum type="arabicPeriod"/>
            </a:pPr>
            <a:r>
              <a:rPr lang="en-GB" sz="1600">
                <a:solidFill>
                  <a:schemeClr val="dk1"/>
                </a:solidFill>
                <a:latin typeface="Lato"/>
                <a:ea typeface="Lato"/>
                <a:cs typeface="Lato"/>
                <a:sym typeface="Lato"/>
              </a:rPr>
              <a:t>RDC Humanitarian Conference 2022 (RDC HC22) on December 4, held in collaboration with Humanitarian Care Malaysia Berhad (MyCARE). </a:t>
            </a:r>
            <a:endParaRPr sz="1600">
              <a:solidFill>
                <a:schemeClr val="dk1"/>
              </a:solidFill>
              <a:latin typeface="Lato"/>
              <a:ea typeface="Lato"/>
              <a:cs typeface="Lato"/>
              <a:sym typeface="Lato"/>
            </a:endParaRPr>
          </a:p>
          <a:p>
            <a:pPr indent="-330200" lvl="0" marL="457200" rtl="0" algn="l">
              <a:lnSpc>
                <a:spcPct val="115000"/>
              </a:lnSpc>
              <a:spcBef>
                <a:spcPts val="1000"/>
              </a:spcBef>
              <a:spcAft>
                <a:spcPts val="0"/>
              </a:spcAft>
              <a:buClr>
                <a:schemeClr val="dk1"/>
              </a:buClr>
              <a:buSzPts val="1600"/>
              <a:buFont typeface="Lato"/>
              <a:buAutoNum type="arabicPeriod"/>
            </a:pPr>
            <a:r>
              <a:rPr lang="en-GB" sz="1600">
                <a:solidFill>
                  <a:schemeClr val="dk1"/>
                </a:solidFill>
                <a:latin typeface="Lato"/>
                <a:ea typeface="Lato"/>
                <a:cs typeface="Lato"/>
                <a:sym typeface="Lato"/>
              </a:rPr>
              <a:t>RDC Business Conference 2022 (RDCBIZ22), on the 5th and 6th of December, in collaboration with Muslim Business Network Association of Malaysia (MUBIN) and the Economic Empowerment Unit, Pertubuhan IKRAM Malaysia (UPE).</a:t>
            </a:r>
            <a:endParaRPr sz="1600">
              <a:solidFill>
                <a:schemeClr val="dk1"/>
              </a:solidFill>
              <a:latin typeface="Lato"/>
              <a:ea typeface="Lato"/>
              <a:cs typeface="Lato"/>
              <a:sym typeface="Lato"/>
            </a:endParaRPr>
          </a:p>
          <a:p>
            <a:pPr indent="-330200" lvl="0" marL="457200" rtl="0" algn="l">
              <a:lnSpc>
                <a:spcPct val="115000"/>
              </a:lnSpc>
              <a:spcBef>
                <a:spcPts val="1000"/>
              </a:spcBef>
              <a:spcAft>
                <a:spcPts val="0"/>
              </a:spcAft>
              <a:buClr>
                <a:schemeClr val="dk1"/>
              </a:buClr>
              <a:buSzPts val="1600"/>
              <a:buFont typeface="Lato"/>
              <a:buAutoNum type="arabicPeriod"/>
            </a:pPr>
            <a:r>
              <a:rPr lang="en-GB" sz="1600">
                <a:solidFill>
                  <a:schemeClr val="dk1"/>
                </a:solidFill>
                <a:latin typeface="Lato"/>
                <a:ea typeface="Lato"/>
                <a:cs typeface="Lato"/>
                <a:sym typeface="Lato"/>
              </a:rPr>
              <a:t>RDC Summit Dinner on December 4th.</a:t>
            </a:r>
            <a:endParaRPr sz="1600">
              <a:solidFill>
                <a:schemeClr val="dk1"/>
              </a:solidFill>
              <a:latin typeface="Lato"/>
              <a:ea typeface="Lato"/>
              <a:cs typeface="Lato"/>
              <a:sym typeface="Lato"/>
            </a:endParaRPr>
          </a:p>
          <a:p>
            <a:pPr indent="-330200" lvl="0" marL="457200" rtl="0" algn="l">
              <a:lnSpc>
                <a:spcPct val="115000"/>
              </a:lnSpc>
              <a:spcBef>
                <a:spcPts val="1000"/>
              </a:spcBef>
              <a:spcAft>
                <a:spcPts val="0"/>
              </a:spcAft>
              <a:buClr>
                <a:schemeClr val="dk1"/>
              </a:buClr>
              <a:buSzPts val="1600"/>
              <a:buFont typeface="Lato"/>
              <a:buAutoNum type="arabicPeriod"/>
            </a:pPr>
            <a:r>
              <a:rPr lang="en-GB" sz="1600">
                <a:solidFill>
                  <a:schemeClr val="dk1"/>
                </a:solidFill>
                <a:latin typeface="Lato"/>
                <a:ea typeface="Lato"/>
                <a:cs typeface="Lato"/>
                <a:sym typeface="Lato"/>
              </a:rPr>
              <a:t>Expo on the 5th and 6th of December.</a:t>
            </a:r>
            <a:endParaRPr sz="1600">
              <a:solidFill>
                <a:srgbClr val="FF0000"/>
              </a:solidFill>
              <a:latin typeface="Lato"/>
              <a:ea typeface="Lato"/>
              <a:cs typeface="Lato"/>
              <a:sym typeface="Lato"/>
            </a:endParaRPr>
          </a:p>
          <a:p>
            <a:pPr indent="0" lvl="0" marL="0" rtl="0" algn="l">
              <a:lnSpc>
                <a:spcPct val="115000"/>
              </a:lnSpc>
              <a:spcBef>
                <a:spcPts val="1000"/>
              </a:spcBef>
              <a:spcAft>
                <a:spcPts val="0"/>
              </a:spcAft>
              <a:buNone/>
            </a:pPr>
            <a:r>
              <a:t/>
            </a:r>
            <a:endParaRPr sz="1600">
              <a:latin typeface="Lato"/>
              <a:ea typeface="Lato"/>
              <a:cs typeface="Lato"/>
              <a:sym typeface="Lato"/>
            </a:endParaRPr>
          </a:p>
        </p:txBody>
      </p:sp>
      <p:pic>
        <p:nvPicPr>
          <p:cNvPr id="77" name="Google Shape;77;p16"/>
          <p:cNvPicPr preferRelativeResize="0"/>
          <p:nvPr/>
        </p:nvPicPr>
        <p:blipFill>
          <a:blip r:embed="rId3">
            <a:alphaModFix amt="81000"/>
          </a:blip>
          <a:stretch>
            <a:fillRect/>
          </a:stretch>
        </p:blipFill>
        <p:spPr>
          <a:xfrm>
            <a:off x="137100" y="4472375"/>
            <a:ext cx="1289299" cy="515725"/>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1" name="Shape 81"/>
        <p:cNvGrpSpPr/>
        <p:nvPr/>
      </p:nvGrpSpPr>
      <p:grpSpPr>
        <a:xfrm>
          <a:off x="0" y="0"/>
          <a:ext cx="0" cy="0"/>
          <a:chOff x="0" y="0"/>
          <a:chExt cx="0" cy="0"/>
        </a:xfrm>
      </p:grpSpPr>
      <p:sp>
        <p:nvSpPr>
          <p:cNvPr id="82" name="Google Shape;82;p17"/>
          <p:cNvSpPr txBox="1"/>
          <p:nvPr>
            <p:ph type="title"/>
          </p:nvPr>
        </p:nvSpPr>
        <p:spPr>
          <a:xfrm>
            <a:off x="311700" y="445025"/>
            <a:ext cx="8520600" cy="572700"/>
          </a:xfrm>
          <a:prstGeom prst="rect">
            <a:avLst/>
          </a:prstGeom>
          <a:effectLst>
            <a:outerShdw blurRad="57150" rotWithShape="0" algn="bl" dir="5400000" dist="19050">
              <a:srgbClr val="000000">
                <a:alpha val="50000"/>
              </a:srgbClr>
            </a:outerShdw>
          </a:effectLst>
        </p:spPr>
        <p:txBody>
          <a:bodyPr anchorCtr="0" anchor="t" bIns="91425" lIns="91425" spcFirstLastPara="1" rIns="91425" wrap="square" tIns="91425">
            <a:noAutofit/>
          </a:bodyPr>
          <a:lstStyle/>
          <a:p>
            <a:pPr indent="0" lvl="0" marL="0" rtl="0" algn="l">
              <a:spcBef>
                <a:spcPts val="0"/>
              </a:spcBef>
              <a:spcAft>
                <a:spcPts val="0"/>
              </a:spcAft>
              <a:buNone/>
            </a:pPr>
            <a:r>
              <a:rPr b="1" lang="en-GB"/>
              <a:t>OBJECTIVE</a:t>
            </a:r>
            <a:endParaRPr b="1"/>
          </a:p>
        </p:txBody>
      </p:sp>
      <p:sp>
        <p:nvSpPr>
          <p:cNvPr id="83" name="Google Shape;83;p17"/>
          <p:cNvSpPr txBox="1"/>
          <p:nvPr>
            <p:ph idx="1" type="body"/>
          </p:nvPr>
        </p:nvSpPr>
        <p:spPr>
          <a:xfrm>
            <a:off x="414150" y="1101525"/>
            <a:ext cx="8315700" cy="32664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GB" sz="1600">
                <a:solidFill>
                  <a:schemeClr val="dk1"/>
                </a:solidFill>
                <a:latin typeface="Lato"/>
                <a:ea typeface="Lato"/>
                <a:cs typeface="Lato"/>
                <a:sym typeface="Lato"/>
              </a:rPr>
              <a:t>RDC Summit 2022 is expected to accomplish the following objectives: </a:t>
            </a:r>
            <a:endParaRPr sz="1600">
              <a:solidFill>
                <a:schemeClr val="dk1"/>
              </a:solidFill>
              <a:latin typeface="Lato"/>
              <a:ea typeface="Lato"/>
              <a:cs typeface="Lato"/>
              <a:sym typeface="Lato"/>
            </a:endParaRPr>
          </a:p>
          <a:p>
            <a:pPr indent="-330200" lvl="0" marL="457200" rtl="0" algn="l">
              <a:lnSpc>
                <a:spcPct val="115000"/>
              </a:lnSpc>
              <a:spcBef>
                <a:spcPts val="1000"/>
              </a:spcBef>
              <a:spcAft>
                <a:spcPts val="0"/>
              </a:spcAft>
              <a:buClr>
                <a:schemeClr val="dk1"/>
              </a:buClr>
              <a:buSzPts val="1600"/>
              <a:buFont typeface="Lato"/>
              <a:buAutoNum type="arabicPeriod"/>
            </a:pPr>
            <a:r>
              <a:rPr lang="en-GB" sz="1600">
                <a:solidFill>
                  <a:schemeClr val="dk1"/>
                </a:solidFill>
                <a:latin typeface="Lato"/>
                <a:ea typeface="Lato"/>
                <a:cs typeface="Lato"/>
                <a:sym typeface="Lato"/>
              </a:rPr>
              <a:t>To get the involvement of NGOs in the Asia Pacific region to engage in community development agendas in a planned and comprehensive manner.</a:t>
            </a:r>
            <a:endParaRPr sz="1600">
              <a:solidFill>
                <a:schemeClr val="dk1"/>
              </a:solidFill>
              <a:latin typeface="Lato"/>
              <a:ea typeface="Lato"/>
              <a:cs typeface="Lato"/>
              <a:sym typeface="Lato"/>
            </a:endParaRPr>
          </a:p>
          <a:p>
            <a:pPr indent="-330200" lvl="0" marL="457200" rtl="0" algn="l">
              <a:lnSpc>
                <a:spcPct val="115000"/>
              </a:lnSpc>
              <a:spcBef>
                <a:spcPts val="1000"/>
              </a:spcBef>
              <a:spcAft>
                <a:spcPts val="0"/>
              </a:spcAft>
              <a:buClr>
                <a:schemeClr val="dk1"/>
              </a:buClr>
              <a:buSzPts val="1600"/>
              <a:buFont typeface="Lato"/>
              <a:buAutoNum type="arabicPeriod"/>
            </a:pPr>
            <a:r>
              <a:rPr lang="en-GB" sz="1600">
                <a:solidFill>
                  <a:schemeClr val="dk1"/>
                </a:solidFill>
                <a:latin typeface="Lato"/>
                <a:ea typeface="Lato"/>
                <a:cs typeface="Lato"/>
                <a:sym typeface="Lato"/>
              </a:rPr>
              <a:t>To bring together NGOs and individuals involved in women empowerment agenda, humanitarian work and economic development.</a:t>
            </a:r>
            <a:endParaRPr sz="1600">
              <a:solidFill>
                <a:schemeClr val="dk1"/>
              </a:solidFill>
              <a:latin typeface="Lato"/>
              <a:ea typeface="Lato"/>
              <a:cs typeface="Lato"/>
              <a:sym typeface="Lato"/>
            </a:endParaRPr>
          </a:p>
          <a:p>
            <a:pPr indent="-330200" lvl="0" marL="457200" rtl="0" algn="l">
              <a:lnSpc>
                <a:spcPct val="115000"/>
              </a:lnSpc>
              <a:spcBef>
                <a:spcPts val="1000"/>
              </a:spcBef>
              <a:spcAft>
                <a:spcPts val="0"/>
              </a:spcAft>
              <a:buClr>
                <a:schemeClr val="dk1"/>
              </a:buClr>
              <a:buSzPts val="1600"/>
              <a:buFont typeface="Lato"/>
              <a:buAutoNum type="arabicPeriod"/>
            </a:pPr>
            <a:r>
              <a:rPr lang="en-GB" sz="1600">
                <a:solidFill>
                  <a:schemeClr val="dk1"/>
                </a:solidFill>
                <a:latin typeface="Lato"/>
                <a:ea typeface="Lato"/>
                <a:cs typeface="Lato"/>
                <a:sym typeface="Lato"/>
              </a:rPr>
              <a:t>To upscale women leadership, humanitarian and business  initiatives to ensure their effective roles in community development.</a:t>
            </a:r>
            <a:endParaRPr sz="1600">
              <a:solidFill>
                <a:schemeClr val="dk1"/>
              </a:solidFill>
              <a:latin typeface="Lato"/>
              <a:ea typeface="Lato"/>
              <a:cs typeface="Lato"/>
              <a:sym typeface="Lato"/>
            </a:endParaRPr>
          </a:p>
          <a:p>
            <a:pPr indent="-330200" lvl="0" marL="457200" rtl="0" algn="l">
              <a:lnSpc>
                <a:spcPct val="115000"/>
              </a:lnSpc>
              <a:spcBef>
                <a:spcPts val="1000"/>
              </a:spcBef>
              <a:spcAft>
                <a:spcPts val="0"/>
              </a:spcAft>
              <a:buClr>
                <a:schemeClr val="dk1"/>
              </a:buClr>
              <a:buSzPts val="1600"/>
              <a:buFont typeface="Lato"/>
              <a:buAutoNum type="arabicPeriod"/>
            </a:pPr>
            <a:r>
              <a:rPr lang="en-GB" sz="1600">
                <a:solidFill>
                  <a:schemeClr val="dk1"/>
                </a:solidFill>
                <a:latin typeface="Lato"/>
                <a:ea typeface="Lato"/>
                <a:cs typeface="Lato"/>
                <a:sym typeface="Lato"/>
              </a:rPr>
              <a:t>To develop strategic plans to help raise the standard of living of the Asia Pacific communities through projects implemented by RDC and its partners.</a:t>
            </a:r>
            <a:endParaRPr sz="1600">
              <a:solidFill>
                <a:schemeClr val="dk1"/>
              </a:solidFill>
              <a:latin typeface="Lato"/>
              <a:ea typeface="Lato"/>
              <a:cs typeface="Lato"/>
              <a:sym typeface="Lato"/>
            </a:endParaRPr>
          </a:p>
          <a:p>
            <a:pPr indent="0" lvl="0" marL="457200" rtl="0" algn="l">
              <a:lnSpc>
                <a:spcPct val="115000"/>
              </a:lnSpc>
              <a:spcBef>
                <a:spcPts val="1000"/>
              </a:spcBef>
              <a:spcAft>
                <a:spcPts val="0"/>
              </a:spcAft>
              <a:buNone/>
            </a:pPr>
            <a:r>
              <a:t/>
            </a:r>
            <a:endParaRPr sz="1600">
              <a:solidFill>
                <a:schemeClr val="dk1"/>
              </a:solidFill>
              <a:latin typeface="Lato"/>
              <a:ea typeface="Lato"/>
              <a:cs typeface="Lato"/>
              <a:sym typeface="Lato"/>
            </a:endParaRPr>
          </a:p>
          <a:p>
            <a:pPr indent="0" lvl="0" marL="0" rtl="0" algn="l">
              <a:lnSpc>
                <a:spcPct val="115000"/>
              </a:lnSpc>
              <a:spcBef>
                <a:spcPts val="1000"/>
              </a:spcBef>
              <a:spcAft>
                <a:spcPts val="0"/>
              </a:spcAft>
              <a:buNone/>
            </a:pPr>
            <a:r>
              <a:t/>
            </a:r>
            <a:endParaRPr sz="1600">
              <a:latin typeface="Lato"/>
              <a:ea typeface="Lato"/>
              <a:cs typeface="Lato"/>
              <a:sym typeface="Lato"/>
            </a:endParaRPr>
          </a:p>
        </p:txBody>
      </p:sp>
      <p:pic>
        <p:nvPicPr>
          <p:cNvPr id="84" name="Google Shape;84;p17"/>
          <p:cNvPicPr preferRelativeResize="0"/>
          <p:nvPr/>
        </p:nvPicPr>
        <p:blipFill>
          <a:blip r:embed="rId3">
            <a:alphaModFix amt="81000"/>
          </a:blip>
          <a:stretch>
            <a:fillRect/>
          </a:stretch>
        </p:blipFill>
        <p:spPr>
          <a:xfrm>
            <a:off x="137100" y="4472375"/>
            <a:ext cx="1289299" cy="515725"/>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8" name="Shape 88"/>
        <p:cNvGrpSpPr/>
        <p:nvPr/>
      </p:nvGrpSpPr>
      <p:grpSpPr>
        <a:xfrm>
          <a:off x="0" y="0"/>
          <a:ext cx="0" cy="0"/>
          <a:chOff x="0" y="0"/>
          <a:chExt cx="0" cy="0"/>
        </a:xfrm>
      </p:grpSpPr>
      <p:sp>
        <p:nvSpPr>
          <p:cNvPr id="89" name="Google Shape;89;p18"/>
          <p:cNvSpPr txBox="1"/>
          <p:nvPr>
            <p:ph type="title"/>
          </p:nvPr>
        </p:nvSpPr>
        <p:spPr>
          <a:xfrm>
            <a:off x="311700" y="521225"/>
            <a:ext cx="8520600" cy="572700"/>
          </a:xfrm>
          <a:prstGeom prst="rect">
            <a:avLst/>
          </a:prstGeom>
          <a:effectLst>
            <a:outerShdw blurRad="57150" rotWithShape="0" algn="bl" dir="5400000" dist="19050">
              <a:srgbClr val="000000">
                <a:alpha val="50000"/>
              </a:srgbClr>
            </a:outerShdw>
          </a:effectLst>
        </p:spPr>
        <p:txBody>
          <a:bodyPr anchorCtr="0" anchor="t" bIns="91425" lIns="91425" spcFirstLastPara="1" rIns="91425" wrap="square" tIns="91425">
            <a:noAutofit/>
          </a:bodyPr>
          <a:lstStyle/>
          <a:p>
            <a:pPr indent="0" lvl="0" marL="0" rtl="0" algn="l">
              <a:spcBef>
                <a:spcPts val="0"/>
              </a:spcBef>
              <a:spcAft>
                <a:spcPts val="0"/>
              </a:spcAft>
              <a:buNone/>
            </a:pPr>
            <a:r>
              <a:rPr b="1" lang="en-GB"/>
              <a:t>VENUE &amp; </a:t>
            </a:r>
            <a:r>
              <a:rPr b="1" lang="en-GB"/>
              <a:t>DATE</a:t>
            </a:r>
            <a:endParaRPr b="1"/>
          </a:p>
        </p:txBody>
      </p:sp>
      <p:sp>
        <p:nvSpPr>
          <p:cNvPr id="90" name="Google Shape;90;p18"/>
          <p:cNvSpPr txBox="1"/>
          <p:nvPr>
            <p:ph idx="1" type="body"/>
          </p:nvPr>
        </p:nvSpPr>
        <p:spPr>
          <a:xfrm>
            <a:off x="311700" y="1152475"/>
            <a:ext cx="8520600" cy="737400"/>
          </a:xfrm>
          <a:prstGeom prst="rect">
            <a:avLst/>
          </a:prstGeom>
        </p:spPr>
        <p:txBody>
          <a:bodyPr anchorCtr="0" anchor="t" bIns="91425" lIns="91425" spcFirstLastPara="1" rIns="91425" wrap="square" tIns="91425">
            <a:noAutofit/>
          </a:bodyPr>
          <a:lstStyle/>
          <a:p>
            <a:pPr indent="-330200" lvl="0" marL="457200" rtl="0" algn="l">
              <a:spcBef>
                <a:spcPts val="0"/>
              </a:spcBef>
              <a:spcAft>
                <a:spcPts val="0"/>
              </a:spcAft>
              <a:buClr>
                <a:schemeClr val="dk1"/>
              </a:buClr>
              <a:buSzPts val="1600"/>
              <a:buFont typeface="Lato"/>
              <a:buChar char="●"/>
            </a:pPr>
            <a:r>
              <a:rPr lang="en-GB" sz="1600">
                <a:solidFill>
                  <a:schemeClr val="dk1"/>
                </a:solidFill>
                <a:latin typeface="Lato"/>
                <a:ea typeface="Lato"/>
                <a:cs typeface="Lato"/>
                <a:sym typeface="Lato"/>
              </a:rPr>
              <a:t>The Everly Hotel, Putrajaya </a:t>
            </a:r>
            <a:endParaRPr sz="1600">
              <a:solidFill>
                <a:schemeClr val="dk1"/>
              </a:solidFill>
              <a:latin typeface="Lato"/>
              <a:ea typeface="Lato"/>
              <a:cs typeface="Lato"/>
              <a:sym typeface="Lato"/>
            </a:endParaRPr>
          </a:p>
          <a:p>
            <a:pPr indent="-330200" lvl="0" marL="457200" rtl="0" algn="l">
              <a:spcBef>
                <a:spcPts val="0"/>
              </a:spcBef>
              <a:spcAft>
                <a:spcPts val="0"/>
              </a:spcAft>
              <a:buClr>
                <a:schemeClr val="dk1"/>
              </a:buClr>
              <a:buSzPts val="1600"/>
              <a:buFont typeface="Lato"/>
              <a:buChar char="●"/>
            </a:pPr>
            <a:r>
              <a:rPr lang="en-GB" sz="1600">
                <a:solidFill>
                  <a:schemeClr val="dk1"/>
                </a:solidFill>
                <a:latin typeface="Lato"/>
                <a:ea typeface="Lato"/>
                <a:cs typeface="Lato"/>
                <a:sym typeface="Lato"/>
              </a:rPr>
              <a:t>4th - 6th December 2022</a:t>
            </a:r>
            <a:endParaRPr sz="1600">
              <a:solidFill>
                <a:schemeClr val="dk1"/>
              </a:solidFill>
              <a:latin typeface="Lato"/>
              <a:ea typeface="Lato"/>
              <a:cs typeface="Lato"/>
              <a:sym typeface="Lato"/>
            </a:endParaRPr>
          </a:p>
        </p:txBody>
      </p:sp>
      <p:pic>
        <p:nvPicPr>
          <p:cNvPr id="91" name="Google Shape;91;p18"/>
          <p:cNvPicPr preferRelativeResize="0"/>
          <p:nvPr/>
        </p:nvPicPr>
        <p:blipFill>
          <a:blip r:embed="rId3">
            <a:alphaModFix/>
          </a:blip>
          <a:stretch>
            <a:fillRect/>
          </a:stretch>
        </p:blipFill>
        <p:spPr>
          <a:xfrm>
            <a:off x="554875" y="1948425"/>
            <a:ext cx="3479560" cy="2523949"/>
          </a:xfrm>
          <a:prstGeom prst="rect">
            <a:avLst/>
          </a:prstGeom>
          <a:noFill/>
          <a:ln>
            <a:noFill/>
          </a:ln>
          <a:effectLst>
            <a:outerShdw blurRad="57150" rotWithShape="0" algn="bl" dir="5400000" dist="47625">
              <a:srgbClr val="000000">
                <a:alpha val="50000"/>
              </a:srgbClr>
            </a:outerShdw>
          </a:effectLst>
        </p:spPr>
      </p:pic>
      <p:pic>
        <p:nvPicPr>
          <p:cNvPr id="92" name="Google Shape;92;p18"/>
          <p:cNvPicPr preferRelativeResize="0"/>
          <p:nvPr/>
        </p:nvPicPr>
        <p:blipFill>
          <a:blip r:embed="rId4">
            <a:alphaModFix amt="81000"/>
          </a:blip>
          <a:stretch>
            <a:fillRect/>
          </a:stretch>
        </p:blipFill>
        <p:spPr>
          <a:xfrm>
            <a:off x="137100" y="4472375"/>
            <a:ext cx="1289299" cy="515725"/>
          </a:xfrm>
          <a:prstGeom prst="rect">
            <a:avLst/>
          </a:prstGeom>
          <a:noFill/>
          <a:ln>
            <a:noFill/>
          </a:ln>
        </p:spPr>
      </p:pic>
      <p:pic>
        <p:nvPicPr>
          <p:cNvPr id="93" name="Google Shape;93;p18"/>
          <p:cNvPicPr preferRelativeResize="0"/>
          <p:nvPr/>
        </p:nvPicPr>
        <p:blipFill>
          <a:blip r:embed="rId5">
            <a:alphaModFix/>
          </a:blip>
          <a:stretch>
            <a:fillRect/>
          </a:stretch>
        </p:blipFill>
        <p:spPr>
          <a:xfrm>
            <a:off x="6444665" y="2503750"/>
            <a:ext cx="2123261" cy="1413300"/>
          </a:xfrm>
          <a:prstGeom prst="rect">
            <a:avLst/>
          </a:prstGeom>
          <a:noFill/>
          <a:ln>
            <a:noFill/>
          </a:ln>
          <a:effectLst>
            <a:outerShdw blurRad="57150" rotWithShape="0" algn="bl" dir="5400000" dist="19050">
              <a:srgbClr val="000000">
                <a:alpha val="50000"/>
              </a:srgbClr>
            </a:outerShdw>
          </a:effectLst>
        </p:spPr>
      </p:pic>
      <p:pic>
        <p:nvPicPr>
          <p:cNvPr id="94" name="Google Shape;94;p18"/>
          <p:cNvPicPr preferRelativeResize="0"/>
          <p:nvPr/>
        </p:nvPicPr>
        <p:blipFill>
          <a:blip r:embed="rId6">
            <a:alphaModFix/>
          </a:blip>
          <a:stretch>
            <a:fillRect/>
          </a:stretch>
        </p:blipFill>
        <p:spPr>
          <a:xfrm>
            <a:off x="4179583" y="3245625"/>
            <a:ext cx="2119932" cy="1413299"/>
          </a:xfrm>
          <a:prstGeom prst="rect">
            <a:avLst/>
          </a:prstGeom>
          <a:noFill/>
          <a:ln>
            <a:noFill/>
          </a:ln>
          <a:effectLst>
            <a:outerShdw blurRad="57150" rotWithShape="0" algn="bl" dir="5400000" dist="19050">
              <a:srgbClr val="000000">
                <a:alpha val="50000"/>
              </a:srgbClr>
            </a:outerShdw>
          </a:effectLst>
        </p:spPr>
      </p:pic>
      <p:pic>
        <p:nvPicPr>
          <p:cNvPr id="95" name="Google Shape;95;p18"/>
          <p:cNvPicPr preferRelativeResize="0"/>
          <p:nvPr/>
        </p:nvPicPr>
        <p:blipFill>
          <a:blip r:embed="rId7">
            <a:alphaModFix/>
          </a:blip>
          <a:stretch>
            <a:fillRect/>
          </a:stretch>
        </p:blipFill>
        <p:spPr>
          <a:xfrm>
            <a:off x="4177924" y="1761875"/>
            <a:ext cx="2123249" cy="1413299"/>
          </a:xfrm>
          <a:prstGeom prst="rect">
            <a:avLst/>
          </a:prstGeom>
          <a:noFill/>
          <a:ln>
            <a:noFill/>
          </a:ln>
          <a:effectLst>
            <a:outerShdw blurRad="57150" rotWithShape="0" algn="bl" dir="5400000" dist="19050">
              <a:srgbClr val="000000">
                <a:alpha val="50000"/>
              </a:srgbClr>
            </a:outerShdw>
          </a:effectLst>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9" name="Shape 99"/>
        <p:cNvGrpSpPr/>
        <p:nvPr/>
      </p:nvGrpSpPr>
      <p:grpSpPr>
        <a:xfrm>
          <a:off x="0" y="0"/>
          <a:ext cx="0" cy="0"/>
          <a:chOff x="0" y="0"/>
          <a:chExt cx="0" cy="0"/>
        </a:xfrm>
      </p:grpSpPr>
      <p:sp>
        <p:nvSpPr>
          <p:cNvPr id="100" name="Google Shape;100;p19"/>
          <p:cNvSpPr txBox="1"/>
          <p:nvPr>
            <p:ph type="title"/>
          </p:nvPr>
        </p:nvSpPr>
        <p:spPr>
          <a:xfrm>
            <a:off x="311700" y="527300"/>
            <a:ext cx="8520600" cy="572700"/>
          </a:xfrm>
          <a:prstGeom prst="rect">
            <a:avLst/>
          </a:prstGeom>
          <a:effectLst>
            <a:outerShdw blurRad="57150" rotWithShape="0" algn="bl" dir="5400000" dist="19050">
              <a:srgbClr val="000000">
                <a:alpha val="50000"/>
              </a:srgbClr>
            </a:outerShdw>
          </a:effectLst>
        </p:spPr>
        <p:txBody>
          <a:bodyPr anchorCtr="0" anchor="t" bIns="91425" lIns="91425" spcFirstLastPara="1" rIns="91425" wrap="square" tIns="91425">
            <a:noAutofit/>
          </a:bodyPr>
          <a:lstStyle/>
          <a:p>
            <a:pPr indent="0" lvl="0" marL="0" rtl="0" algn="l">
              <a:spcBef>
                <a:spcPts val="0"/>
              </a:spcBef>
              <a:spcAft>
                <a:spcPts val="0"/>
              </a:spcAft>
              <a:buNone/>
            </a:pPr>
            <a:r>
              <a:rPr b="1" lang="en-GB"/>
              <a:t>RDC Summit | </a:t>
            </a:r>
            <a:r>
              <a:rPr b="1" lang="en-GB"/>
              <a:t>OVERALL SCHEDULES</a:t>
            </a:r>
            <a:endParaRPr b="1"/>
          </a:p>
        </p:txBody>
      </p:sp>
      <p:graphicFrame>
        <p:nvGraphicFramePr>
          <p:cNvPr id="101" name="Google Shape;101;p19"/>
          <p:cNvGraphicFramePr/>
          <p:nvPr/>
        </p:nvGraphicFramePr>
        <p:xfrm>
          <a:off x="632100" y="1182475"/>
          <a:ext cx="3000000" cy="3000000"/>
        </p:xfrm>
        <a:graphic>
          <a:graphicData uri="http://schemas.openxmlformats.org/drawingml/2006/table">
            <a:tbl>
              <a:tblPr>
                <a:noFill/>
                <a:tableStyleId>{5B78E064-0A24-43FA-854A-CDF9233ABF28}</a:tableStyleId>
              </a:tblPr>
              <a:tblGrid>
                <a:gridCol w="1969950"/>
                <a:gridCol w="1969950"/>
                <a:gridCol w="1969950"/>
                <a:gridCol w="1969950"/>
              </a:tblGrid>
              <a:tr h="657000">
                <a:tc>
                  <a:txBody>
                    <a:bodyPr/>
                    <a:lstStyle/>
                    <a:p>
                      <a:pPr indent="0" lvl="0" marL="0" rtl="0" algn="ctr">
                        <a:spcBef>
                          <a:spcPts val="1000"/>
                        </a:spcBef>
                        <a:spcAft>
                          <a:spcPts val="0"/>
                        </a:spcAft>
                        <a:buNone/>
                      </a:pPr>
                      <a:r>
                        <a:rPr b="1" lang="en-GB" sz="1500">
                          <a:latin typeface="Lato"/>
                          <a:ea typeface="Lato"/>
                          <a:cs typeface="Lato"/>
                          <a:sym typeface="Lato"/>
                        </a:rPr>
                        <a:t>EVENTS</a:t>
                      </a:r>
                      <a:endParaRPr b="1" sz="1500">
                        <a:latin typeface="Lato"/>
                        <a:ea typeface="Lato"/>
                        <a:cs typeface="Lato"/>
                        <a:sym typeface="Lato"/>
                      </a:endParaRPr>
                    </a:p>
                  </a:txBody>
                  <a:tcPr marT="91425" marB="91425" marR="91425" marL="91425"/>
                </a:tc>
                <a:tc>
                  <a:txBody>
                    <a:bodyPr/>
                    <a:lstStyle/>
                    <a:p>
                      <a:pPr indent="0" lvl="0" marL="0" rtl="0" algn="l">
                        <a:spcBef>
                          <a:spcPts val="0"/>
                        </a:spcBef>
                        <a:spcAft>
                          <a:spcPts val="0"/>
                        </a:spcAft>
                        <a:buNone/>
                      </a:pPr>
                      <a:r>
                        <a:rPr lang="en-GB" sz="1500">
                          <a:latin typeface="Lato Black"/>
                          <a:ea typeface="Lato Black"/>
                          <a:cs typeface="Lato Black"/>
                          <a:sym typeface="Lato Black"/>
                        </a:rPr>
                        <a:t>DAY 1:</a:t>
                      </a:r>
                      <a:r>
                        <a:rPr lang="en-GB" sz="1500">
                          <a:latin typeface="Lato"/>
                          <a:ea typeface="Lato"/>
                          <a:cs typeface="Lato"/>
                          <a:sym typeface="Lato"/>
                        </a:rPr>
                        <a:t> 4 Dec 2022 </a:t>
                      </a:r>
                      <a:endParaRPr sz="1500">
                        <a:latin typeface="Lato"/>
                        <a:ea typeface="Lato"/>
                        <a:cs typeface="Lato"/>
                        <a:sym typeface="Lato"/>
                      </a:endParaRPr>
                    </a:p>
                    <a:p>
                      <a:pPr indent="0" lvl="0" marL="0" rtl="0" algn="l">
                        <a:spcBef>
                          <a:spcPts val="0"/>
                        </a:spcBef>
                        <a:spcAft>
                          <a:spcPts val="0"/>
                        </a:spcAft>
                        <a:buNone/>
                      </a:pPr>
                      <a:r>
                        <a:rPr lang="en-GB" sz="1500">
                          <a:latin typeface="Lato"/>
                          <a:ea typeface="Lato"/>
                          <a:cs typeface="Lato"/>
                          <a:sym typeface="Lato"/>
                        </a:rPr>
                        <a:t>(Sunday)</a:t>
                      </a:r>
                      <a:endParaRPr sz="1500">
                        <a:latin typeface="Lato"/>
                        <a:ea typeface="Lato"/>
                        <a:cs typeface="Lato"/>
                        <a:sym typeface="Lato"/>
                      </a:endParaRPr>
                    </a:p>
                  </a:txBody>
                  <a:tcPr marT="91425" marB="91425" marR="91425" marL="91425"/>
                </a:tc>
                <a:tc>
                  <a:txBody>
                    <a:bodyPr/>
                    <a:lstStyle/>
                    <a:p>
                      <a:pPr indent="0" lvl="0" marL="0" rtl="0" algn="l">
                        <a:spcBef>
                          <a:spcPts val="0"/>
                        </a:spcBef>
                        <a:spcAft>
                          <a:spcPts val="0"/>
                        </a:spcAft>
                        <a:buNone/>
                      </a:pPr>
                      <a:r>
                        <a:rPr lang="en-GB" sz="1500">
                          <a:latin typeface="Lato Black"/>
                          <a:ea typeface="Lato Black"/>
                          <a:cs typeface="Lato Black"/>
                          <a:sym typeface="Lato Black"/>
                        </a:rPr>
                        <a:t>DAY 2:</a:t>
                      </a:r>
                      <a:r>
                        <a:rPr b="1" lang="en-GB" sz="1500">
                          <a:latin typeface="Lato"/>
                          <a:ea typeface="Lato"/>
                          <a:cs typeface="Lato"/>
                          <a:sym typeface="Lato"/>
                        </a:rPr>
                        <a:t> </a:t>
                      </a:r>
                      <a:r>
                        <a:rPr lang="en-GB" sz="1500">
                          <a:solidFill>
                            <a:schemeClr val="dk1"/>
                          </a:solidFill>
                          <a:latin typeface="Lato"/>
                          <a:ea typeface="Lato"/>
                          <a:cs typeface="Lato"/>
                          <a:sym typeface="Lato"/>
                        </a:rPr>
                        <a:t>5 </a:t>
                      </a:r>
                      <a:r>
                        <a:rPr lang="en-GB" sz="1500">
                          <a:solidFill>
                            <a:schemeClr val="dk1"/>
                          </a:solidFill>
                          <a:latin typeface="Lato"/>
                          <a:ea typeface="Lato"/>
                          <a:cs typeface="Lato"/>
                          <a:sym typeface="Lato"/>
                        </a:rPr>
                        <a:t>Dec 2022 </a:t>
                      </a:r>
                      <a:endParaRPr sz="1500">
                        <a:solidFill>
                          <a:schemeClr val="dk1"/>
                        </a:solidFill>
                        <a:latin typeface="Lato"/>
                        <a:ea typeface="Lato"/>
                        <a:cs typeface="Lato"/>
                        <a:sym typeface="Lato"/>
                      </a:endParaRPr>
                    </a:p>
                    <a:p>
                      <a:pPr indent="0" lvl="0" marL="0" rtl="0" algn="l">
                        <a:spcBef>
                          <a:spcPts val="0"/>
                        </a:spcBef>
                        <a:spcAft>
                          <a:spcPts val="0"/>
                        </a:spcAft>
                        <a:buNone/>
                      </a:pPr>
                      <a:r>
                        <a:rPr lang="en-GB" sz="1500">
                          <a:solidFill>
                            <a:schemeClr val="dk1"/>
                          </a:solidFill>
                          <a:latin typeface="Lato"/>
                          <a:ea typeface="Lato"/>
                          <a:cs typeface="Lato"/>
                          <a:sym typeface="Lato"/>
                        </a:rPr>
                        <a:t>(Monday)</a:t>
                      </a:r>
                      <a:endParaRPr sz="1500">
                        <a:latin typeface="Lato"/>
                        <a:ea typeface="Lato"/>
                        <a:cs typeface="Lato"/>
                        <a:sym typeface="Lato"/>
                      </a:endParaRPr>
                    </a:p>
                  </a:txBody>
                  <a:tcPr marT="91425" marB="91425" marR="91425" marL="91425"/>
                </a:tc>
                <a:tc>
                  <a:txBody>
                    <a:bodyPr/>
                    <a:lstStyle/>
                    <a:p>
                      <a:pPr indent="0" lvl="0" marL="0" rtl="0" algn="l">
                        <a:spcBef>
                          <a:spcPts val="0"/>
                        </a:spcBef>
                        <a:spcAft>
                          <a:spcPts val="0"/>
                        </a:spcAft>
                        <a:buNone/>
                      </a:pPr>
                      <a:r>
                        <a:rPr lang="en-GB" sz="1500">
                          <a:latin typeface="Lato Black"/>
                          <a:ea typeface="Lato Black"/>
                          <a:cs typeface="Lato Black"/>
                          <a:sym typeface="Lato Black"/>
                        </a:rPr>
                        <a:t>DAY 3:</a:t>
                      </a:r>
                      <a:r>
                        <a:rPr lang="en-GB" sz="1500">
                          <a:latin typeface="Lato"/>
                          <a:ea typeface="Lato"/>
                          <a:cs typeface="Lato"/>
                          <a:sym typeface="Lato"/>
                        </a:rPr>
                        <a:t> </a:t>
                      </a:r>
                      <a:r>
                        <a:rPr lang="en-GB" sz="1500">
                          <a:solidFill>
                            <a:schemeClr val="dk1"/>
                          </a:solidFill>
                          <a:latin typeface="Lato"/>
                          <a:ea typeface="Lato"/>
                          <a:cs typeface="Lato"/>
                          <a:sym typeface="Lato"/>
                        </a:rPr>
                        <a:t>6 </a:t>
                      </a:r>
                      <a:r>
                        <a:rPr lang="en-GB" sz="1500">
                          <a:solidFill>
                            <a:schemeClr val="dk1"/>
                          </a:solidFill>
                          <a:latin typeface="Lato"/>
                          <a:ea typeface="Lato"/>
                          <a:cs typeface="Lato"/>
                          <a:sym typeface="Lato"/>
                        </a:rPr>
                        <a:t>Dec 2022 </a:t>
                      </a:r>
                      <a:endParaRPr sz="1500">
                        <a:solidFill>
                          <a:schemeClr val="dk1"/>
                        </a:solidFill>
                        <a:latin typeface="Lato"/>
                        <a:ea typeface="Lato"/>
                        <a:cs typeface="Lato"/>
                        <a:sym typeface="Lato"/>
                      </a:endParaRPr>
                    </a:p>
                    <a:p>
                      <a:pPr indent="0" lvl="0" marL="0" rtl="0" algn="l">
                        <a:spcBef>
                          <a:spcPts val="0"/>
                        </a:spcBef>
                        <a:spcAft>
                          <a:spcPts val="0"/>
                        </a:spcAft>
                        <a:buNone/>
                      </a:pPr>
                      <a:r>
                        <a:rPr lang="en-GB" sz="1500">
                          <a:solidFill>
                            <a:schemeClr val="dk1"/>
                          </a:solidFill>
                          <a:latin typeface="Lato"/>
                          <a:ea typeface="Lato"/>
                          <a:cs typeface="Lato"/>
                          <a:sym typeface="Lato"/>
                        </a:rPr>
                        <a:t>(Tuesday)</a:t>
                      </a:r>
                      <a:endParaRPr sz="1500">
                        <a:latin typeface="Lato"/>
                        <a:ea typeface="Lato"/>
                        <a:cs typeface="Lato"/>
                        <a:sym typeface="Lato"/>
                      </a:endParaRPr>
                    </a:p>
                  </a:txBody>
                  <a:tcPr marT="91425" marB="91425" marR="91425" marL="91425"/>
                </a:tc>
              </a:tr>
              <a:tr h="381000">
                <a:tc>
                  <a:txBody>
                    <a:bodyPr/>
                    <a:lstStyle/>
                    <a:p>
                      <a:pPr indent="0" lvl="0" marL="0" rtl="0" algn="l">
                        <a:spcBef>
                          <a:spcPts val="0"/>
                        </a:spcBef>
                        <a:spcAft>
                          <a:spcPts val="0"/>
                        </a:spcAft>
                        <a:buNone/>
                      </a:pPr>
                      <a:r>
                        <a:rPr lang="en-GB" sz="1500">
                          <a:latin typeface="Lato Black"/>
                          <a:ea typeface="Lato Black"/>
                          <a:cs typeface="Lato Black"/>
                          <a:sym typeface="Lato Black"/>
                        </a:rPr>
                        <a:t>RDC </a:t>
                      </a:r>
                      <a:r>
                        <a:rPr lang="en-GB" sz="1500">
                          <a:latin typeface="Lato Black"/>
                          <a:ea typeface="Lato Black"/>
                          <a:cs typeface="Lato Black"/>
                          <a:sym typeface="Lato Black"/>
                        </a:rPr>
                        <a:t>WEC22</a:t>
                      </a:r>
                      <a:endParaRPr sz="1500">
                        <a:latin typeface="Lato Black"/>
                        <a:ea typeface="Lato Black"/>
                        <a:cs typeface="Lato Black"/>
                        <a:sym typeface="Lato Black"/>
                      </a:endParaRPr>
                    </a:p>
                  </a:txBody>
                  <a:tcPr marT="91425" marB="91425" marR="91425" marL="91425"/>
                </a:tc>
                <a:tc>
                  <a:txBody>
                    <a:bodyPr/>
                    <a:lstStyle/>
                    <a:p>
                      <a:pPr indent="0" lvl="0" marL="0" rtl="0" algn="ctr">
                        <a:spcBef>
                          <a:spcPts val="0"/>
                        </a:spcBef>
                        <a:spcAft>
                          <a:spcPts val="0"/>
                        </a:spcAft>
                        <a:buClr>
                          <a:schemeClr val="dk1"/>
                        </a:buClr>
                        <a:buSzPts val="1100"/>
                        <a:buFont typeface="Arial"/>
                        <a:buNone/>
                      </a:pPr>
                      <a:r>
                        <a:rPr b="1" lang="en-GB" sz="1500">
                          <a:solidFill>
                            <a:schemeClr val="dk1"/>
                          </a:solidFill>
                          <a:latin typeface="Lato"/>
                          <a:ea typeface="Lato"/>
                          <a:cs typeface="Lato"/>
                          <a:sym typeface="Lato"/>
                        </a:rPr>
                        <a:t>x</a:t>
                      </a:r>
                      <a:endParaRPr b="1" sz="1500">
                        <a:latin typeface="Lato"/>
                        <a:ea typeface="Lato"/>
                        <a:cs typeface="Lato"/>
                        <a:sym typeface="Lato"/>
                      </a:endParaRPr>
                    </a:p>
                  </a:txBody>
                  <a:tcPr marT="91425" marB="91425" marR="91425" marL="91425" anchor="ctr"/>
                </a:tc>
                <a:tc>
                  <a:txBody>
                    <a:bodyPr/>
                    <a:lstStyle/>
                    <a:p>
                      <a:pPr indent="0" lvl="0" marL="0" rtl="0" algn="l">
                        <a:spcBef>
                          <a:spcPts val="0"/>
                        </a:spcBef>
                        <a:spcAft>
                          <a:spcPts val="0"/>
                        </a:spcAft>
                        <a:buNone/>
                      </a:pPr>
                      <a:r>
                        <a:t/>
                      </a:r>
                      <a:endParaRPr b="1" sz="1500">
                        <a:latin typeface="Lato"/>
                        <a:ea typeface="Lato"/>
                        <a:cs typeface="Lato"/>
                        <a:sym typeface="Lato"/>
                      </a:endParaRPr>
                    </a:p>
                  </a:txBody>
                  <a:tcPr marT="91425" marB="91425" marR="91425" marL="91425" anchor="ctr"/>
                </a:tc>
                <a:tc>
                  <a:txBody>
                    <a:bodyPr/>
                    <a:lstStyle/>
                    <a:p>
                      <a:pPr indent="0" lvl="0" marL="0" rtl="0" algn="l">
                        <a:spcBef>
                          <a:spcPts val="0"/>
                        </a:spcBef>
                        <a:spcAft>
                          <a:spcPts val="0"/>
                        </a:spcAft>
                        <a:buNone/>
                      </a:pPr>
                      <a:r>
                        <a:t/>
                      </a:r>
                      <a:endParaRPr b="1" sz="1500">
                        <a:latin typeface="Lato"/>
                        <a:ea typeface="Lato"/>
                        <a:cs typeface="Lato"/>
                        <a:sym typeface="Lato"/>
                      </a:endParaRPr>
                    </a:p>
                  </a:txBody>
                  <a:tcPr marT="91425" marB="91425" marR="91425" marL="91425" anchor="ctr"/>
                </a:tc>
              </a:tr>
              <a:tr h="381000">
                <a:tc>
                  <a:txBody>
                    <a:bodyPr/>
                    <a:lstStyle/>
                    <a:p>
                      <a:pPr indent="0" lvl="0" marL="0" rtl="0" algn="l">
                        <a:spcBef>
                          <a:spcPts val="0"/>
                        </a:spcBef>
                        <a:spcAft>
                          <a:spcPts val="0"/>
                        </a:spcAft>
                        <a:buNone/>
                      </a:pPr>
                      <a:r>
                        <a:rPr lang="en-GB" sz="1500">
                          <a:latin typeface="Lato Black"/>
                          <a:ea typeface="Lato Black"/>
                          <a:cs typeface="Lato Black"/>
                          <a:sym typeface="Lato Black"/>
                        </a:rPr>
                        <a:t>RDC HC22</a:t>
                      </a:r>
                      <a:endParaRPr sz="1500">
                        <a:latin typeface="Lato Black"/>
                        <a:ea typeface="Lato Black"/>
                        <a:cs typeface="Lato Black"/>
                        <a:sym typeface="Lato Black"/>
                      </a:endParaRPr>
                    </a:p>
                  </a:txBody>
                  <a:tcPr marT="91425" marB="91425" marR="91425" marL="91425"/>
                </a:tc>
                <a:tc>
                  <a:txBody>
                    <a:bodyPr/>
                    <a:lstStyle/>
                    <a:p>
                      <a:pPr indent="0" lvl="0" marL="0" rtl="0" algn="ctr">
                        <a:spcBef>
                          <a:spcPts val="0"/>
                        </a:spcBef>
                        <a:spcAft>
                          <a:spcPts val="0"/>
                        </a:spcAft>
                        <a:buNone/>
                      </a:pPr>
                      <a:r>
                        <a:rPr b="1" lang="en-GB" sz="1500">
                          <a:latin typeface="Lato"/>
                          <a:ea typeface="Lato"/>
                          <a:cs typeface="Lato"/>
                          <a:sym typeface="Lato"/>
                        </a:rPr>
                        <a:t>x</a:t>
                      </a:r>
                      <a:endParaRPr b="1" sz="1500">
                        <a:latin typeface="Lato"/>
                        <a:ea typeface="Lato"/>
                        <a:cs typeface="Lato"/>
                        <a:sym typeface="Lato"/>
                      </a:endParaRPr>
                    </a:p>
                  </a:txBody>
                  <a:tcPr marT="91425" marB="91425" marR="91425" marL="91425" anchor="ctr"/>
                </a:tc>
                <a:tc>
                  <a:txBody>
                    <a:bodyPr/>
                    <a:lstStyle/>
                    <a:p>
                      <a:pPr indent="0" lvl="0" marL="0" rtl="0" algn="ctr">
                        <a:spcBef>
                          <a:spcPts val="0"/>
                        </a:spcBef>
                        <a:spcAft>
                          <a:spcPts val="0"/>
                        </a:spcAft>
                        <a:buNone/>
                      </a:pPr>
                      <a:r>
                        <a:t/>
                      </a:r>
                      <a:endParaRPr b="1" sz="1500">
                        <a:latin typeface="Lato"/>
                        <a:ea typeface="Lato"/>
                        <a:cs typeface="Lato"/>
                        <a:sym typeface="Lato"/>
                      </a:endParaRPr>
                    </a:p>
                  </a:txBody>
                  <a:tcPr marT="91425" marB="91425" marR="91425" marL="91425" anchor="ctr"/>
                </a:tc>
                <a:tc>
                  <a:txBody>
                    <a:bodyPr/>
                    <a:lstStyle/>
                    <a:p>
                      <a:pPr indent="0" lvl="0" marL="0" rtl="0" algn="ctr">
                        <a:spcBef>
                          <a:spcPts val="0"/>
                        </a:spcBef>
                        <a:spcAft>
                          <a:spcPts val="0"/>
                        </a:spcAft>
                        <a:buNone/>
                      </a:pPr>
                      <a:r>
                        <a:t/>
                      </a:r>
                      <a:endParaRPr b="1" sz="1500">
                        <a:latin typeface="Lato"/>
                        <a:ea typeface="Lato"/>
                        <a:cs typeface="Lato"/>
                        <a:sym typeface="Lato"/>
                      </a:endParaRPr>
                    </a:p>
                  </a:txBody>
                  <a:tcPr marT="91425" marB="91425" marR="91425" marL="91425" anchor="ctr"/>
                </a:tc>
              </a:tr>
              <a:tr h="381000">
                <a:tc>
                  <a:txBody>
                    <a:bodyPr/>
                    <a:lstStyle/>
                    <a:p>
                      <a:pPr indent="0" lvl="0" marL="0" rtl="0" algn="l">
                        <a:spcBef>
                          <a:spcPts val="0"/>
                        </a:spcBef>
                        <a:spcAft>
                          <a:spcPts val="0"/>
                        </a:spcAft>
                        <a:buNone/>
                      </a:pPr>
                      <a:r>
                        <a:rPr lang="en-GB" sz="1500">
                          <a:latin typeface="Lato Black"/>
                          <a:ea typeface="Lato Black"/>
                          <a:cs typeface="Lato Black"/>
                          <a:sym typeface="Lato Black"/>
                        </a:rPr>
                        <a:t>Dinner</a:t>
                      </a:r>
                      <a:endParaRPr sz="1500">
                        <a:latin typeface="Lato Black"/>
                        <a:ea typeface="Lato Black"/>
                        <a:cs typeface="Lato Black"/>
                        <a:sym typeface="Lato Black"/>
                      </a:endParaRPr>
                    </a:p>
                  </a:txBody>
                  <a:tcPr marT="91425" marB="91425" marR="91425" marL="91425"/>
                </a:tc>
                <a:tc>
                  <a:txBody>
                    <a:bodyPr/>
                    <a:lstStyle/>
                    <a:p>
                      <a:pPr indent="0" lvl="0" marL="0" rtl="0" algn="ctr">
                        <a:spcBef>
                          <a:spcPts val="0"/>
                        </a:spcBef>
                        <a:spcAft>
                          <a:spcPts val="0"/>
                        </a:spcAft>
                        <a:buClr>
                          <a:schemeClr val="dk1"/>
                        </a:buClr>
                        <a:buSzPts val="1100"/>
                        <a:buFont typeface="Arial"/>
                        <a:buNone/>
                      </a:pPr>
                      <a:r>
                        <a:rPr b="1" lang="en-GB" sz="1500">
                          <a:solidFill>
                            <a:schemeClr val="dk1"/>
                          </a:solidFill>
                          <a:latin typeface="Lato"/>
                          <a:ea typeface="Lato"/>
                          <a:cs typeface="Lato"/>
                          <a:sym typeface="Lato"/>
                        </a:rPr>
                        <a:t>x</a:t>
                      </a:r>
                      <a:endParaRPr b="1" sz="1500">
                        <a:latin typeface="Lato"/>
                        <a:ea typeface="Lato"/>
                        <a:cs typeface="Lato"/>
                        <a:sym typeface="Lato"/>
                      </a:endParaRPr>
                    </a:p>
                  </a:txBody>
                  <a:tcPr marT="91425" marB="91425" marR="91425" marL="91425" anchor="ctr"/>
                </a:tc>
                <a:tc>
                  <a:txBody>
                    <a:bodyPr/>
                    <a:lstStyle/>
                    <a:p>
                      <a:pPr indent="0" lvl="0" marL="0" rtl="0" algn="ctr">
                        <a:spcBef>
                          <a:spcPts val="0"/>
                        </a:spcBef>
                        <a:spcAft>
                          <a:spcPts val="0"/>
                        </a:spcAft>
                        <a:buNone/>
                      </a:pPr>
                      <a:r>
                        <a:t/>
                      </a:r>
                      <a:endParaRPr b="1" sz="1500">
                        <a:latin typeface="Lato"/>
                        <a:ea typeface="Lato"/>
                        <a:cs typeface="Lato"/>
                        <a:sym typeface="Lato"/>
                      </a:endParaRPr>
                    </a:p>
                  </a:txBody>
                  <a:tcPr marT="91425" marB="91425" marR="91425" marL="91425" anchor="ctr"/>
                </a:tc>
                <a:tc>
                  <a:txBody>
                    <a:bodyPr/>
                    <a:lstStyle/>
                    <a:p>
                      <a:pPr indent="0" lvl="0" marL="0" rtl="0" algn="ctr">
                        <a:spcBef>
                          <a:spcPts val="0"/>
                        </a:spcBef>
                        <a:spcAft>
                          <a:spcPts val="0"/>
                        </a:spcAft>
                        <a:buNone/>
                      </a:pPr>
                      <a:r>
                        <a:t/>
                      </a:r>
                      <a:endParaRPr b="1" sz="1500">
                        <a:latin typeface="Lato"/>
                        <a:ea typeface="Lato"/>
                        <a:cs typeface="Lato"/>
                        <a:sym typeface="Lato"/>
                      </a:endParaRPr>
                    </a:p>
                  </a:txBody>
                  <a:tcPr marT="91425" marB="91425" marR="91425" marL="91425" anchor="ctr"/>
                </a:tc>
              </a:tr>
              <a:tr h="381000">
                <a:tc rowSpan="2">
                  <a:txBody>
                    <a:bodyPr/>
                    <a:lstStyle/>
                    <a:p>
                      <a:pPr indent="0" lvl="0" marL="0" rtl="0" algn="l">
                        <a:spcBef>
                          <a:spcPts val="0"/>
                        </a:spcBef>
                        <a:spcAft>
                          <a:spcPts val="0"/>
                        </a:spcAft>
                        <a:buNone/>
                      </a:pPr>
                      <a:r>
                        <a:rPr lang="en-GB" sz="1500">
                          <a:latin typeface="Lato Black"/>
                          <a:ea typeface="Lato Black"/>
                          <a:cs typeface="Lato Black"/>
                          <a:sym typeface="Lato Black"/>
                        </a:rPr>
                        <a:t>RDCBIZ22</a:t>
                      </a:r>
                      <a:endParaRPr sz="1500">
                        <a:latin typeface="Lato Black"/>
                        <a:ea typeface="Lato Black"/>
                        <a:cs typeface="Lato Black"/>
                        <a:sym typeface="Lato Black"/>
                      </a:endParaRPr>
                    </a:p>
                  </a:txBody>
                  <a:tcPr marT="91425" marB="91425" marR="91425" marL="91425"/>
                </a:tc>
                <a:tc rowSpan="2">
                  <a:txBody>
                    <a:bodyPr/>
                    <a:lstStyle/>
                    <a:p>
                      <a:pPr indent="0" lvl="0" marL="0" rtl="0" algn="ctr">
                        <a:spcBef>
                          <a:spcPts val="0"/>
                        </a:spcBef>
                        <a:spcAft>
                          <a:spcPts val="0"/>
                        </a:spcAft>
                        <a:buNone/>
                      </a:pPr>
                      <a:r>
                        <a:t/>
                      </a:r>
                      <a:endParaRPr b="1" sz="1500">
                        <a:latin typeface="Lato"/>
                        <a:ea typeface="Lato"/>
                        <a:cs typeface="Lato"/>
                        <a:sym typeface="Lato"/>
                      </a:endParaRPr>
                    </a:p>
                  </a:txBody>
                  <a:tcPr marT="91425" marB="91425" marR="91425" marL="91425" anchor="ctr"/>
                </a:tc>
                <a:tc rowSpan="2">
                  <a:txBody>
                    <a:bodyPr/>
                    <a:lstStyle/>
                    <a:p>
                      <a:pPr indent="0" lvl="0" marL="0" rtl="0" algn="ctr">
                        <a:spcBef>
                          <a:spcPts val="0"/>
                        </a:spcBef>
                        <a:spcAft>
                          <a:spcPts val="0"/>
                        </a:spcAft>
                        <a:buNone/>
                      </a:pPr>
                      <a:r>
                        <a:rPr b="1" lang="en-GB" sz="1500">
                          <a:latin typeface="Lato"/>
                          <a:ea typeface="Lato"/>
                          <a:cs typeface="Lato"/>
                          <a:sym typeface="Lato"/>
                        </a:rPr>
                        <a:t>x</a:t>
                      </a:r>
                      <a:endParaRPr b="1" sz="1500">
                        <a:latin typeface="Lato"/>
                        <a:ea typeface="Lato"/>
                        <a:cs typeface="Lato"/>
                        <a:sym typeface="Lato"/>
                      </a:endParaRPr>
                    </a:p>
                  </a:txBody>
                  <a:tcPr marT="91425" marB="91425" marR="91425" marL="91425" anchor="ctr"/>
                </a:tc>
                <a:tc rowSpan="2">
                  <a:txBody>
                    <a:bodyPr/>
                    <a:lstStyle/>
                    <a:p>
                      <a:pPr indent="0" lvl="0" marL="0" rtl="0" algn="ctr">
                        <a:spcBef>
                          <a:spcPts val="0"/>
                        </a:spcBef>
                        <a:spcAft>
                          <a:spcPts val="0"/>
                        </a:spcAft>
                        <a:buNone/>
                      </a:pPr>
                      <a:r>
                        <a:rPr b="1" lang="en-GB" sz="1500">
                          <a:latin typeface="Lato"/>
                          <a:ea typeface="Lato"/>
                          <a:cs typeface="Lato"/>
                          <a:sym typeface="Lato"/>
                        </a:rPr>
                        <a:t>x</a:t>
                      </a:r>
                      <a:endParaRPr b="1" sz="1500">
                        <a:latin typeface="Lato"/>
                        <a:ea typeface="Lato"/>
                        <a:cs typeface="Lato"/>
                        <a:sym typeface="Lato"/>
                      </a:endParaRPr>
                    </a:p>
                  </a:txBody>
                  <a:tcPr marT="91425" marB="91425" marR="91425" marL="91425" anchor="ctr"/>
                </a:tc>
              </a:tr>
              <a:tr h="100000">
                <a:tc vMerge="1"/>
                <a:tc vMerge="1"/>
                <a:tc vMerge="1"/>
                <a:tc vMerge="1"/>
              </a:tr>
              <a:tr h="396200">
                <a:tc>
                  <a:txBody>
                    <a:bodyPr/>
                    <a:lstStyle/>
                    <a:p>
                      <a:pPr indent="0" lvl="0" marL="0" rtl="0" algn="l">
                        <a:spcBef>
                          <a:spcPts val="0"/>
                        </a:spcBef>
                        <a:spcAft>
                          <a:spcPts val="0"/>
                        </a:spcAft>
                        <a:buClr>
                          <a:schemeClr val="dk1"/>
                        </a:buClr>
                        <a:buSzPts val="1100"/>
                        <a:buFont typeface="Arial"/>
                        <a:buNone/>
                      </a:pPr>
                      <a:r>
                        <a:rPr lang="en-GB" sz="1500">
                          <a:solidFill>
                            <a:schemeClr val="dk1"/>
                          </a:solidFill>
                          <a:latin typeface="Lato Black"/>
                          <a:ea typeface="Lato Black"/>
                          <a:cs typeface="Lato Black"/>
                          <a:sym typeface="Lato Black"/>
                        </a:rPr>
                        <a:t>Exhibition </a:t>
                      </a:r>
                      <a:endParaRPr sz="1500">
                        <a:latin typeface="Lato Black"/>
                        <a:ea typeface="Lato Black"/>
                        <a:cs typeface="Lato Black"/>
                        <a:sym typeface="Lato Black"/>
                      </a:endParaRPr>
                    </a:p>
                  </a:txBody>
                  <a:tcPr marT="91425" marB="91425" marR="91425" marL="91425"/>
                </a:tc>
                <a:tc>
                  <a:txBody>
                    <a:bodyPr/>
                    <a:lstStyle/>
                    <a:p>
                      <a:pPr indent="0" lvl="0" marL="0" rtl="0" algn="ctr">
                        <a:spcBef>
                          <a:spcPts val="0"/>
                        </a:spcBef>
                        <a:spcAft>
                          <a:spcPts val="0"/>
                        </a:spcAft>
                        <a:buNone/>
                      </a:pPr>
                      <a:r>
                        <a:t/>
                      </a:r>
                      <a:endParaRPr b="1" sz="1500">
                        <a:latin typeface="Lato"/>
                        <a:ea typeface="Lato"/>
                        <a:cs typeface="Lato"/>
                        <a:sym typeface="Lato"/>
                      </a:endParaRPr>
                    </a:p>
                  </a:txBody>
                  <a:tcPr marT="91425" marB="91425" marR="91425" marL="91425" anchor="ctr"/>
                </a:tc>
                <a:tc>
                  <a:txBody>
                    <a:bodyPr/>
                    <a:lstStyle/>
                    <a:p>
                      <a:pPr indent="0" lvl="0" marL="0" rtl="0" algn="ctr">
                        <a:spcBef>
                          <a:spcPts val="0"/>
                        </a:spcBef>
                        <a:spcAft>
                          <a:spcPts val="0"/>
                        </a:spcAft>
                        <a:buNone/>
                      </a:pPr>
                      <a:r>
                        <a:rPr b="1" lang="en-GB" sz="1500">
                          <a:latin typeface="Lato"/>
                          <a:ea typeface="Lato"/>
                          <a:cs typeface="Lato"/>
                          <a:sym typeface="Lato"/>
                        </a:rPr>
                        <a:t>x</a:t>
                      </a:r>
                      <a:endParaRPr b="1" sz="1500">
                        <a:latin typeface="Lato"/>
                        <a:ea typeface="Lato"/>
                        <a:cs typeface="Lato"/>
                        <a:sym typeface="Lato"/>
                      </a:endParaRPr>
                    </a:p>
                  </a:txBody>
                  <a:tcPr marT="91425" marB="91425" marR="91425" marL="91425" anchor="ctr"/>
                </a:tc>
                <a:tc>
                  <a:txBody>
                    <a:bodyPr/>
                    <a:lstStyle/>
                    <a:p>
                      <a:pPr indent="0" lvl="0" marL="0" rtl="0" algn="ctr">
                        <a:spcBef>
                          <a:spcPts val="0"/>
                        </a:spcBef>
                        <a:spcAft>
                          <a:spcPts val="0"/>
                        </a:spcAft>
                        <a:buClr>
                          <a:schemeClr val="dk1"/>
                        </a:buClr>
                        <a:buSzPts val="1100"/>
                        <a:buFont typeface="Arial"/>
                        <a:buNone/>
                      </a:pPr>
                      <a:r>
                        <a:rPr b="1" lang="en-GB" sz="1500">
                          <a:solidFill>
                            <a:schemeClr val="dk1"/>
                          </a:solidFill>
                          <a:latin typeface="Lato"/>
                          <a:ea typeface="Lato"/>
                          <a:cs typeface="Lato"/>
                          <a:sym typeface="Lato"/>
                        </a:rPr>
                        <a:t>x</a:t>
                      </a:r>
                      <a:endParaRPr b="1" sz="1500">
                        <a:latin typeface="Lato"/>
                        <a:ea typeface="Lato"/>
                        <a:cs typeface="Lato"/>
                        <a:sym typeface="Lato"/>
                      </a:endParaRPr>
                    </a:p>
                  </a:txBody>
                  <a:tcPr marT="91425" marB="91425" marR="91425" marL="91425" anchor="ctr"/>
                </a:tc>
              </a:tr>
              <a:tr h="423625">
                <a:tc>
                  <a:txBody>
                    <a:bodyPr/>
                    <a:lstStyle/>
                    <a:p>
                      <a:pPr indent="0" lvl="0" marL="0" rtl="0" algn="l">
                        <a:spcBef>
                          <a:spcPts val="0"/>
                        </a:spcBef>
                        <a:spcAft>
                          <a:spcPts val="0"/>
                        </a:spcAft>
                        <a:buNone/>
                      </a:pPr>
                      <a:r>
                        <a:rPr lang="en-GB" sz="1500">
                          <a:solidFill>
                            <a:schemeClr val="dk1"/>
                          </a:solidFill>
                          <a:latin typeface="Lato Black"/>
                          <a:ea typeface="Lato Black"/>
                          <a:cs typeface="Lato Black"/>
                          <a:sym typeface="Lato Black"/>
                        </a:rPr>
                        <a:t>Biz Matching</a:t>
                      </a:r>
                      <a:endParaRPr sz="1500">
                        <a:solidFill>
                          <a:schemeClr val="dk1"/>
                        </a:solidFill>
                        <a:latin typeface="Lato Black"/>
                        <a:ea typeface="Lato Black"/>
                        <a:cs typeface="Lato Black"/>
                        <a:sym typeface="Lato Black"/>
                      </a:endParaRPr>
                    </a:p>
                  </a:txBody>
                  <a:tcPr marT="91425" marB="91425" marR="91425" marL="91425"/>
                </a:tc>
                <a:tc>
                  <a:txBody>
                    <a:bodyPr/>
                    <a:lstStyle/>
                    <a:p>
                      <a:pPr indent="0" lvl="0" marL="0" rtl="0" algn="ctr">
                        <a:spcBef>
                          <a:spcPts val="0"/>
                        </a:spcBef>
                        <a:spcAft>
                          <a:spcPts val="0"/>
                        </a:spcAft>
                        <a:buNone/>
                      </a:pPr>
                      <a:r>
                        <a:t/>
                      </a:r>
                      <a:endParaRPr b="1" sz="1500">
                        <a:latin typeface="Lato"/>
                        <a:ea typeface="Lato"/>
                        <a:cs typeface="Lato"/>
                        <a:sym typeface="Lato"/>
                      </a:endParaRPr>
                    </a:p>
                  </a:txBody>
                  <a:tcPr marT="91425" marB="91425" marR="91425" marL="91425" anchor="ctr"/>
                </a:tc>
                <a:tc>
                  <a:txBody>
                    <a:bodyPr/>
                    <a:lstStyle/>
                    <a:p>
                      <a:pPr indent="0" lvl="0" marL="0" rtl="0" algn="ctr">
                        <a:spcBef>
                          <a:spcPts val="0"/>
                        </a:spcBef>
                        <a:spcAft>
                          <a:spcPts val="0"/>
                        </a:spcAft>
                        <a:buNone/>
                      </a:pPr>
                      <a:r>
                        <a:rPr b="1" lang="en-GB" sz="1500">
                          <a:latin typeface="Lato"/>
                          <a:ea typeface="Lato"/>
                          <a:cs typeface="Lato"/>
                          <a:sym typeface="Lato"/>
                        </a:rPr>
                        <a:t>x</a:t>
                      </a:r>
                      <a:endParaRPr b="1" sz="1500">
                        <a:latin typeface="Lato"/>
                        <a:ea typeface="Lato"/>
                        <a:cs typeface="Lato"/>
                        <a:sym typeface="Lato"/>
                      </a:endParaRPr>
                    </a:p>
                  </a:txBody>
                  <a:tcPr marT="91425" marB="91425" marR="91425" marL="91425" anchor="ctr"/>
                </a:tc>
                <a:tc>
                  <a:txBody>
                    <a:bodyPr/>
                    <a:lstStyle/>
                    <a:p>
                      <a:pPr indent="0" lvl="0" marL="0" rtl="0" algn="ctr">
                        <a:spcBef>
                          <a:spcPts val="0"/>
                        </a:spcBef>
                        <a:spcAft>
                          <a:spcPts val="0"/>
                        </a:spcAft>
                        <a:buNone/>
                      </a:pPr>
                      <a:r>
                        <a:rPr b="1" lang="en-GB" sz="1500">
                          <a:solidFill>
                            <a:schemeClr val="dk1"/>
                          </a:solidFill>
                          <a:latin typeface="Lato"/>
                          <a:ea typeface="Lato"/>
                          <a:cs typeface="Lato"/>
                          <a:sym typeface="Lato"/>
                        </a:rPr>
                        <a:t>x</a:t>
                      </a:r>
                      <a:endParaRPr b="1" sz="1500">
                        <a:solidFill>
                          <a:schemeClr val="dk1"/>
                        </a:solidFill>
                        <a:latin typeface="Lato"/>
                        <a:ea typeface="Lato"/>
                        <a:cs typeface="Lato"/>
                        <a:sym typeface="Lato"/>
                      </a:endParaRPr>
                    </a:p>
                  </a:txBody>
                  <a:tcPr marT="91425" marB="91425" marR="91425" marL="91425" anchor="ctr"/>
                </a:tc>
              </a:tr>
            </a:tbl>
          </a:graphicData>
        </a:graphic>
      </p:graphicFrame>
      <p:pic>
        <p:nvPicPr>
          <p:cNvPr id="102" name="Google Shape;102;p19"/>
          <p:cNvPicPr preferRelativeResize="0"/>
          <p:nvPr/>
        </p:nvPicPr>
        <p:blipFill>
          <a:blip r:embed="rId3">
            <a:alphaModFix amt="81000"/>
          </a:blip>
          <a:stretch>
            <a:fillRect/>
          </a:stretch>
        </p:blipFill>
        <p:spPr>
          <a:xfrm>
            <a:off x="137100" y="4472375"/>
            <a:ext cx="1289299" cy="515725"/>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6" name="Shape 106"/>
        <p:cNvGrpSpPr/>
        <p:nvPr/>
      </p:nvGrpSpPr>
      <p:grpSpPr>
        <a:xfrm>
          <a:off x="0" y="0"/>
          <a:ext cx="0" cy="0"/>
          <a:chOff x="0" y="0"/>
          <a:chExt cx="0" cy="0"/>
        </a:xfrm>
      </p:grpSpPr>
      <p:pic>
        <p:nvPicPr>
          <p:cNvPr id="107" name="Google Shape;107;p20"/>
          <p:cNvPicPr preferRelativeResize="0"/>
          <p:nvPr/>
        </p:nvPicPr>
        <p:blipFill>
          <a:blip r:embed="rId3">
            <a:alphaModFix amt="81000"/>
          </a:blip>
          <a:stretch>
            <a:fillRect/>
          </a:stretch>
        </p:blipFill>
        <p:spPr>
          <a:xfrm>
            <a:off x="137100" y="4472375"/>
            <a:ext cx="1289299" cy="515725"/>
          </a:xfrm>
          <a:prstGeom prst="rect">
            <a:avLst/>
          </a:prstGeom>
          <a:noFill/>
          <a:ln>
            <a:noFill/>
          </a:ln>
        </p:spPr>
      </p:pic>
      <p:pic>
        <p:nvPicPr>
          <p:cNvPr id="108" name="Google Shape;108;p20"/>
          <p:cNvPicPr preferRelativeResize="0"/>
          <p:nvPr/>
        </p:nvPicPr>
        <p:blipFill>
          <a:blip r:embed="rId4">
            <a:alphaModFix/>
          </a:blip>
          <a:stretch>
            <a:fillRect/>
          </a:stretch>
        </p:blipFill>
        <p:spPr>
          <a:xfrm>
            <a:off x="2712061" y="1493675"/>
            <a:ext cx="3719875" cy="1487975"/>
          </a:xfrm>
          <a:prstGeom prst="rect">
            <a:avLst/>
          </a:prstGeom>
          <a:noFill/>
          <a:ln>
            <a:noFill/>
          </a:ln>
          <a:effectLst>
            <a:outerShdw blurRad="57150" rotWithShape="0" algn="bl" dir="5400000" dist="19050">
              <a:srgbClr val="000000">
                <a:alpha val="50000"/>
              </a:srgbClr>
            </a:outerShdw>
          </a:effectLst>
        </p:spPr>
      </p:pic>
      <p:sp>
        <p:nvSpPr>
          <p:cNvPr id="109" name="Google Shape;109;p20"/>
          <p:cNvSpPr txBox="1"/>
          <p:nvPr/>
        </p:nvSpPr>
        <p:spPr>
          <a:xfrm>
            <a:off x="1695000" y="3104325"/>
            <a:ext cx="5754000" cy="523200"/>
          </a:xfrm>
          <a:prstGeom prst="rect">
            <a:avLst/>
          </a:prstGeom>
          <a:noFill/>
          <a:ln>
            <a:noFill/>
          </a:ln>
          <a:effectLst>
            <a:outerShdw blurRad="57150" rotWithShape="0" algn="bl" dir="5400000" dist="19050">
              <a:srgbClr val="000000">
                <a:alpha val="50000"/>
              </a:srgbClr>
            </a:outerShdw>
          </a:effectLst>
        </p:spPr>
        <p:txBody>
          <a:bodyPr anchorCtr="0" anchor="t" bIns="91425" lIns="91425" spcFirstLastPara="1" rIns="91425" wrap="square" tIns="91425">
            <a:spAutoFit/>
          </a:bodyPr>
          <a:lstStyle/>
          <a:p>
            <a:pPr indent="0" lvl="0" marL="0" rtl="0" algn="r">
              <a:lnSpc>
                <a:spcPct val="107916"/>
              </a:lnSpc>
              <a:spcBef>
                <a:spcPts val="0"/>
              </a:spcBef>
              <a:spcAft>
                <a:spcPts val="800"/>
              </a:spcAft>
              <a:buNone/>
            </a:pPr>
            <a:r>
              <a:rPr i="1" lang="en-GB" sz="2200">
                <a:solidFill>
                  <a:schemeClr val="dk1"/>
                </a:solidFill>
                <a:latin typeface="Lato"/>
                <a:ea typeface="Lato"/>
                <a:cs typeface="Lato"/>
                <a:sym typeface="Lato"/>
              </a:rPr>
              <a:t>Empowering Women, Developing Communities</a:t>
            </a:r>
            <a:endParaRPr i="1" sz="2200">
              <a:latin typeface="Lato"/>
              <a:ea typeface="Lato"/>
              <a:cs typeface="Lato"/>
              <a:sym typeface="Lato"/>
            </a:endParaRPr>
          </a:p>
        </p:txBody>
      </p:sp>
      <p:sp>
        <p:nvSpPr>
          <p:cNvPr id="110" name="Google Shape;110;p20"/>
          <p:cNvSpPr txBox="1"/>
          <p:nvPr>
            <p:ph type="title"/>
          </p:nvPr>
        </p:nvSpPr>
        <p:spPr>
          <a:xfrm>
            <a:off x="311700" y="516225"/>
            <a:ext cx="8520600" cy="1101300"/>
          </a:xfrm>
          <a:prstGeom prst="rect">
            <a:avLst/>
          </a:prstGeom>
          <a:effectLst>
            <a:outerShdw blurRad="57150" rotWithShape="0" algn="bl" dir="5400000" dist="19050">
              <a:srgbClr val="000000">
                <a:alpha val="50000"/>
              </a:srgbClr>
            </a:outerShdw>
          </a:effectLst>
        </p:spPr>
        <p:txBody>
          <a:bodyPr anchorCtr="0" anchor="t" bIns="91425" lIns="91425" spcFirstLastPara="1" rIns="91425" wrap="square" tIns="91425">
            <a:noAutofit/>
          </a:bodyPr>
          <a:lstStyle/>
          <a:p>
            <a:pPr indent="0" lvl="0" marL="0" rtl="0" algn="just">
              <a:lnSpc>
                <a:spcPct val="115000"/>
              </a:lnSpc>
              <a:spcBef>
                <a:spcPts val="0"/>
              </a:spcBef>
              <a:spcAft>
                <a:spcPts val="0"/>
              </a:spcAft>
              <a:buNone/>
            </a:pPr>
            <a:r>
              <a:rPr b="1" lang="en-GB"/>
              <a:t>ABOUT | RDC WEC22</a:t>
            </a:r>
            <a:endParaRPr b="1"/>
          </a:p>
          <a:p>
            <a:pPr indent="0" lvl="0" marL="0" rtl="0" algn="just">
              <a:lnSpc>
                <a:spcPct val="115000"/>
              </a:lnSpc>
              <a:spcBef>
                <a:spcPts val="0"/>
              </a:spcBef>
              <a:spcAft>
                <a:spcPts val="0"/>
              </a:spcAft>
              <a:buNone/>
            </a:pPr>
            <a:r>
              <a:t/>
            </a:r>
            <a:endParaRPr/>
          </a:p>
          <a:p>
            <a:pPr indent="0" lvl="0" marL="0" rtl="0" algn="l">
              <a:spcBef>
                <a:spcPts val="0"/>
              </a:spcBef>
              <a:spcAft>
                <a:spcPts val="0"/>
              </a:spcAft>
              <a:buNone/>
            </a:pPr>
            <a:r>
              <a:t/>
            </a:r>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4" name="Shape 114"/>
        <p:cNvGrpSpPr/>
        <p:nvPr/>
      </p:nvGrpSpPr>
      <p:grpSpPr>
        <a:xfrm>
          <a:off x="0" y="0"/>
          <a:ext cx="0" cy="0"/>
          <a:chOff x="0" y="0"/>
          <a:chExt cx="0" cy="0"/>
        </a:xfrm>
      </p:grpSpPr>
      <p:sp>
        <p:nvSpPr>
          <p:cNvPr id="115" name="Google Shape;115;p21"/>
          <p:cNvSpPr txBox="1"/>
          <p:nvPr>
            <p:ph type="title"/>
          </p:nvPr>
        </p:nvSpPr>
        <p:spPr>
          <a:xfrm>
            <a:off x="311700" y="516225"/>
            <a:ext cx="8520600" cy="1101300"/>
          </a:xfrm>
          <a:prstGeom prst="rect">
            <a:avLst/>
          </a:prstGeom>
          <a:effectLst>
            <a:outerShdw blurRad="57150" rotWithShape="0" algn="bl" dir="5400000" dist="19050">
              <a:srgbClr val="000000">
                <a:alpha val="50000"/>
              </a:srgbClr>
            </a:outerShdw>
          </a:effectLst>
        </p:spPr>
        <p:txBody>
          <a:bodyPr anchorCtr="0" anchor="t" bIns="91425" lIns="91425" spcFirstLastPara="1" rIns="91425" wrap="square" tIns="91425">
            <a:noAutofit/>
          </a:bodyPr>
          <a:lstStyle/>
          <a:p>
            <a:pPr indent="0" lvl="0" marL="0" rtl="0" algn="just">
              <a:lnSpc>
                <a:spcPct val="115000"/>
              </a:lnSpc>
              <a:spcBef>
                <a:spcPts val="0"/>
              </a:spcBef>
              <a:spcAft>
                <a:spcPts val="0"/>
              </a:spcAft>
              <a:buNone/>
            </a:pPr>
            <a:r>
              <a:rPr b="1" lang="en-GB"/>
              <a:t>ABOUT | RDC WEC22</a:t>
            </a:r>
            <a:endParaRPr b="1"/>
          </a:p>
          <a:p>
            <a:pPr indent="0" lvl="0" marL="0" rtl="0" algn="just">
              <a:lnSpc>
                <a:spcPct val="115000"/>
              </a:lnSpc>
              <a:spcBef>
                <a:spcPts val="0"/>
              </a:spcBef>
              <a:spcAft>
                <a:spcPts val="0"/>
              </a:spcAft>
              <a:buNone/>
            </a:pPr>
            <a:r>
              <a:rPr lang="en-GB"/>
              <a:t>OBJECTIVES</a:t>
            </a:r>
            <a:endParaRPr/>
          </a:p>
          <a:p>
            <a:pPr indent="0" lvl="0" marL="0" rtl="0" algn="l">
              <a:spcBef>
                <a:spcPts val="0"/>
              </a:spcBef>
              <a:spcAft>
                <a:spcPts val="0"/>
              </a:spcAft>
              <a:buNone/>
            </a:pPr>
            <a:r>
              <a:t/>
            </a:r>
            <a:endParaRPr/>
          </a:p>
        </p:txBody>
      </p:sp>
      <p:sp>
        <p:nvSpPr>
          <p:cNvPr id="116" name="Google Shape;116;p21"/>
          <p:cNvSpPr txBox="1"/>
          <p:nvPr>
            <p:ph idx="1" type="body"/>
          </p:nvPr>
        </p:nvSpPr>
        <p:spPr>
          <a:xfrm>
            <a:off x="411450" y="1946775"/>
            <a:ext cx="8321100" cy="2291400"/>
          </a:xfrm>
          <a:prstGeom prst="rect">
            <a:avLst/>
          </a:prstGeom>
        </p:spPr>
        <p:txBody>
          <a:bodyPr anchorCtr="0" anchor="t" bIns="91425" lIns="91425" spcFirstLastPara="1" rIns="91425" wrap="square" tIns="91425">
            <a:noAutofit/>
          </a:bodyPr>
          <a:lstStyle/>
          <a:p>
            <a:pPr indent="-330200" lvl="0" marL="914400" rtl="0" algn="l">
              <a:lnSpc>
                <a:spcPct val="115000"/>
              </a:lnSpc>
              <a:spcBef>
                <a:spcPts val="0"/>
              </a:spcBef>
              <a:spcAft>
                <a:spcPts val="0"/>
              </a:spcAft>
              <a:buClr>
                <a:srgbClr val="202124"/>
              </a:buClr>
              <a:buSzPts val="1600"/>
              <a:buAutoNum type="arabicPeriod"/>
            </a:pPr>
            <a:r>
              <a:rPr lang="en-GB" sz="1600">
                <a:solidFill>
                  <a:srgbClr val="202124"/>
                </a:solidFill>
                <a:latin typeface="Lato"/>
                <a:ea typeface="Lato"/>
                <a:cs typeface="Lato"/>
                <a:sym typeface="Lato"/>
              </a:rPr>
              <a:t>To create awareness on business digitalisation solutions for women entrepreneurs that are feasible, practical and sustainable.</a:t>
            </a:r>
            <a:endParaRPr sz="1600">
              <a:solidFill>
                <a:srgbClr val="202124"/>
              </a:solidFill>
              <a:latin typeface="Lato"/>
              <a:ea typeface="Lato"/>
              <a:cs typeface="Lato"/>
              <a:sym typeface="Lato"/>
            </a:endParaRPr>
          </a:p>
          <a:p>
            <a:pPr indent="-330200" lvl="0" marL="914400" rtl="0" algn="l">
              <a:lnSpc>
                <a:spcPct val="115000"/>
              </a:lnSpc>
              <a:spcBef>
                <a:spcPts val="1000"/>
              </a:spcBef>
              <a:spcAft>
                <a:spcPts val="0"/>
              </a:spcAft>
              <a:buClr>
                <a:srgbClr val="202124"/>
              </a:buClr>
              <a:buSzPts val="1600"/>
              <a:buAutoNum type="arabicPeriod"/>
            </a:pPr>
            <a:r>
              <a:rPr lang="en-GB" sz="1600">
                <a:solidFill>
                  <a:srgbClr val="202124"/>
                </a:solidFill>
                <a:latin typeface="Lato"/>
                <a:ea typeface="Lato"/>
                <a:cs typeface="Lato"/>
                <a:sym typeface="Lato"/>
              </a:rPr>
              <a:t>To exchange ideas on strategies and programmes so that it can catalyse Asia Pacific business women towards digitalising their business platforms.</a:t>
            </a:r>
            <a:endParaRPr sz="1600">
              <a:solidFill>
                <a:srgbClr val="202124"/>
              </a:solidFill>
              <a:latin typeface="Lato"/>
              <a:ea typeface="Lato"/>
              <a:cs typeface="Lato"/>
              <a:sym typeface="Lato"/>
            </a:endParaRPr>
          </a:p>
          <a:p>
            <a:pPr indent="-330200" lvl="0" marL="914400" rtl="0" algn="l">
              <a:lnSpc>
                <a:spcPct val="115000"/>
              </a:lnSpc>
              <a:spcBef>
                <a:spcPts val="1000"/>
              </a:spcBef>
              <a:spcAft>
                <a:spcPts val="0"/>
              </a:spcAft>
              <a:buClr>
                <a:srgbClr val="202124"/>
              </a:buClr>
              <a:buSzPts val="1600"/>
              <a:buAutoNum type="arabicPeriod"/>
            </a:pPr>
            <a:r>
              <a:rPr lang="en-GB" sz="1600">
                <a:solidFill>
                  <a:srgbClr val="202124"/>
                </a:solidFill>
                <a:latin typeface="Lato"/>
                <a:ea typeface="Lato"/>
                <a:cs typeface="Lato"/>
                <a:sym typeface="Lato"/>
              </a:rPr>
              <a:t>To establish the available networking opportunities that support women entrepreneurs in the Asia Pacific countries.</a:t>
            </a:r>
            <a:endParaRPr sz="1600">
              <a:solidFill>
                <a:srgbClr val="202124"/>
              </a:solidFill>
              <a:latin typeface="Lato"/>
              <a:ea typeface="Lato"/>
              <a:cs typeface="Lato"/>
              <a:sym typeface="Lato"/>
            </a:endParaRPr>
          </a:p>
          <a:p>
            <a:pPr indent="-228600" lvl="0" marL="1143000" rtl="0" algn="l">
              <a:lnSpc>
                <a:spcPct val="115000"/>
              </a:lnSpc>
              <a:spcBef>
                <a:spcPts val="1000"/>
              </a:spcBef>
              <a:spcAft>
                <a:spcPts val="0"/>
              </a:spcAft>
              <a:buClr>
                <a:schemeClr val="dk1"/>
              </a:buClr>
              <a:buSzPts val="1100"/>
              <a:buFont typeface="Arial"/>
              <a:buNone/>
            </a:pPr>
            <a:r>
              <a:rPr lang="en-GB" sz="1600">
                <a:solidFill>
                  <a:schemeClr val="dk1"/>
                </a:solidFill>
                <a:latin typeface="Lato"/>
                <a:ea typeface="Lato"/>
                <a:cs typeface="Lato"/>
                <a:sym typeface="Lato"/>
              </a:rPr>
              <a:t> </a:t>
            </a:r>
            <a:endParaRPr sz="1600">
              <a:solidFill>
                <a:schemeClr val="dk1"/>
              </a:solidFill>
              <a:latin typeface="Lato"/>
              <a:ea typeface="Lato"/>
              <a:cs typeface="Lato"/>
              <a:sym typeface="Lato"/>
            </a:endParaRPr>
          </a:p>
          <a:p>
            <a:pPr indent="0" lvl="0" marL="0" rtl="0" algn="just">
              <a:lnSpc>
                <a:spcPct val="115000"/>
              </a:lnSpc>
              <a:spcBef>
                <a:spcPts val="1000"/>
              </a:spcBef>
              <a:spcAft>
                <a:spcPts val="1000"/>
              </a:spcAft>
              <a:buNone/>
            </a:pPr>
            <a:r>
              <a:t/>
            </a:r>
            <a:endParaRPr sz="1600">
              <a:solidFill>
                <a:schemeClr val="dk1"/>
              </a:solidFill>
              <a:latin typeface="Lato"/>
              <a:ea typeface="Lato"/>
              <a:cs typeface="Lato"/>
              <a:sym typeface="Lato"/>
            </a:endParaRPr>
          </a:p>
        </p:txBody>
      </p:sp>
      <p:pic>
        <p:nvPicPr>
          <p:cNvPr id="117" name="Google Shape;117;p21"/>
          <p:cNvPicPr preferRelativeResize="0"/>
          <p:nvPr/>
        </p:nvPicPr>
        <p:blipFill>
          <a:blip r:embed="rId3">
            <a:alphaModFix amt="81000"/>
          </a:blip>
          <a:stretch>
            <a:fillRect/>
          </a:stretch>
        </p:blipFill>
        <p:spPr>
          <a:xfrm>
            <a:off x="137100" y="4472375"/>
            <a:ext cx="1289299" cy="515725"/>
          </a:xfrm>
          <a:prstGeom prst="rect">
            <a:avLst/>
          </a:prstGeom>
          <a:noFill/>
          <a:ln>
            <a:noFill/>
          </a:ln>
        </p:spPr>
      </p:pic>
      <p:pic>
        <p:nvPicPr>
          <p:cNvPr id="118" name="Google Shape;118;p21"/>
          <p:cNvPicPr preferRelativeResize="0"/>
          <p:nvPr/>
        </p:nvPicPr>
        <p:blipFill>
          <a:blip r:embed="rId4">
            <a:alphaModFix/>
          </a:blip>
          <a:stretch>
            <a:fillRect/>
          </a:stretch>
        </p:blipFill>
        <p:spPr>
          <a:xfrm>
            <a:off x="5484225" y="397251"/>
            <a:ext cx="3348075" cy="1339250"/>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